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377" r:id="rId2"/>
  </p:sldIdLst>
  <p:sldSz cx="15544800" cy="10058400"/>
  <p:notesSz cx="6858000" cy="9144000"/>
  <p:defaultTextStyle>
    <a:defPPr>
      <a:defRPr lang="en-US"/>
    </a:defPPr>
    <a:lvl1pPr marL="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4896">
          <p15:clr>
            <a:srgbClr val="A4A3A4"/>
          </p15:clr>
        </p15:guide>
        <p15:guide id="3" orient="horz" pos="5472" userDrawn="1">
          <p15:clr>
            <a:srgbClr val="A4A3A4"/>
          </p15:clr>
        </p15:guide>
        <p15:guide id="4" orient="horz" pos="864" userDrawn="1">
          <p15:clr>
            <a:srgbClr val="A4A3A4"/>
          </p15:clr>
        </p15:guide>
        <p15:guide id="5" orient="horz" pos="5184" userDrawn="1">
          <p15:clr>
            <a:srgbClr val="A4A3A4"/>
          </p15:clr>
        </p15:guide>
        <p15:guide id="6" orient="horz" pos="11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7D73"/>
    <a:srgbClr val="43BFAF"/>
    <a:srgbClr val="020201"/>
    <a:srgbClr val="0C74CA"/>
    <a:srgbClr val="1E92F2"/>
    <a:srgbClr val="4DA9F5"/>
    <a:srgbClr val="90CAF9"/>
    <a:srgbClr val="546E7A"/>
    <a:srgbClr val="E5342A"/>
    <a:srgbClr val="E43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643" autoAdjust="0"/>
    <p:restoredTop sz="93281" autoAdjust="0"/>
  </p:normalViewPr>
  <p:slideViewPr>
    <p:cSldViewPr snapToGrid="0" snapToObjects="1">
      <p:cViewPr varScale="1">
        <p:scale>
          <a:sx n="80" d="100"/>
          <a:sy n="80" d="100"/>
        </p:scale>
        <p:origin x="1494" y="78"/>
      </p:cViewPr>
      <p:guideLst>
        <p:guide orient="horz" pos="3144"/>
        <p:guide pos="4896"/>
        <p:guide orient="horz" pos="5472"/>
        <p:guide orient="horz" pos="864"/>
        <p:guide orient="horz" pos="5184"/>
        <p:guide orient="horz" pos="115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39684-40C6-A142-9C24-228A2ED09310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9463" y="685800"/>
            <a:ext cx="52990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1477F-2DDD-DE45-AFE4-4126F18A9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34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/>
        <p:txBody>
          <a:bodyPr>
            <a:normAutofit/>
          </a:bodyPr>
          <a:lstStyle>
            <a:lvl1pPr>
              <a:defRPr sz="1800" baseline="0"/>
            </a:lvl1pPr>
          </a:lstStyle>
          <a:p>
            <a:pPr lvl="0"/>
            <a:r>
              <a:rPr lang="en-US" dirty="0"/>
              <a:t>Your Contact Info Here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 hasCustomPrompt="1"/>
          </p:nvPr>
        </p:nvSpPr>
        <p:spPr>
          <a:xfrm>
            <a:off x="9828213" y="8218489"/>
            <a:ext cx="3814763" cy="587375"/>
          </a:xfrm>
        </p:spPr>
        <p:txBody>
          <a:bodyPr>
            <a:normAutofit/>
          </a:bodyPr>
          <a:lstStyle>
            <a:lvl1pPr>
              <a:defRPr sz="2900"/>
            </a:lvl1pPr>
          </a:lstStyle>
          <a:p>
            <a:pPr lvl="0"/>
            <a:r>
              <a:rPr lang="x-none" dirty="0"/>
              <a:t>Your name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083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73181" y="129879"/>
            <a:ext cx="15196633" cy="976978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254079" y="206244"/>
            <a:ext cx="15018006" cy="960656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828023" y="8225663"/>
            <a:ext cx="5541793" cy="1673995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3648356" y="8250884"/>
            <a:ext cx="1693326" cy="16126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Your Photo Here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9828023" y="8805528"/>
            <a:ext cx="3814661" cy="105795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dirty="0"/>
              <a:t>Your Contact Info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44E1F7-B74B-419E-8309-D91932EBE8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51426" y="301495"/>
            <a:ext cx="3504088" cy="61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83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r" defTabSz="731520" rtl="0" eaLnBrk="1" latinLnBrk="0" hangingPunct="1">
        <a:spcBef>
          <a:spcPct val="0"/>
        </a:spcBef>
        <a:buNone/>
        <a:defRPr sz="2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r" defTabSz="73152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/>
        <a:buNone/>
        <a:tabLst/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2.png"/><Relationship Id="rId3" Type="http://schemas.openxmlformats.org/officeDocument/2006/relationships/image" Target="../media/image3.png"/><Relationship Id="rId21" Type="http://schemas.openxmlformats.org/officeDocument/2006/relationships/image" Target="../media/image18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microsoft.com/office/2007/relationships/hdphoto" Target="../media/hdphoto4.wdp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microsoft.com/office/2007/relationships/hdphoto" Target="../media/hdphoto3.wdp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microsoft.com/office/2007/relationships/hdphoto" Target="../media/hdphoto2.wdp"/><Relationship Id="rId24" Type="http://schemas.openxmlformats.org/officeDocument/2006/relationships/image" Target="../media/image21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28" Type="http://schemas.openxmlformats.org/officeDocument/2006/relationships/image" Target="../media/image24.jpg"/><Relationship Id="rId10" Type="http://schemas.openxmlformats.org/officeDocument/2006/relationships/image" Target="../media/image9.png"/><Relationship Id="rId19" Type="http://schemas.openxmlformats.org/officeDocument/2006/relationships/image" Target="../media/image17.png"/><Relationship Id="rId31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19.jpg"/><Relationship Id="rId27" Type="http://schemas.openxmlformats.org/officeDocument/2006/relationships/image" Target="../media/image23.png"/><Relationship Id="rId30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202">
            <a:extLst>
              <a:ext uri="{FF2B5EF4-FFF2-40B4-BE49-F238E27FC236}">
                <a16:creationId xmlns:a16="http://schemas.microsoft.com/office/drawing/2014/main" id="{8DE1B6E7-7A66-4976-9CA2-E611277B5EFC}"/>
              </a:ext>
            </a:extLst>
          </p:cNvPr>
          <p:cNvSpPr/>
          <p:nvPr/>
        </p:nvSpPr>
        <p:spPr>
          <a:xfrm>
            <a:off x="-138" y="0"/>
            <a:ext cx="15544800" cy="10058400"/>
          </a:xfrm>
          <a:prstGeom prst="rect">
            <a:avLst/>
          </a:prstGeom>
          <a:blipFill dpi="0" rotWithShape="1">
            <a:blip r:embed="rId2">
              <a:alphaModFix amt="9000"/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A929F9C1-7146-4E59-88B6-09617D398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Contact Me: sukeerti.jnandihal@atos.net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2178B23-28FB-485C-8C55-4987F90E69BF}"/>
              </a:ext>
            </a:extLst>
          </p:cNvPr>
          <p:cNvGrpSpPr/>
          <p:nvPr/>
        </p:nvGrpSpPr>
        <p:grpSpPr>
          <a:xfrm>
            <a:off x="5380749" y="1749296"/>
            <a:ext cx="2063830" cy="553998"/>
            <a:chOff x="5349603" y="2239791"/>
            <a:chExt cx="2063830" cy="553998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8CF9F551-77AA-4B2B-BFC8-B5DD780BC663}"/>
                </a:ext>
              </a:extLst>
            </p:cNvPr>
            <p:cNvSpPr/>
            <p:nvPr/>
          </p:nvSpPr>
          <p:spPr>
            <a:xfrm>
              <a:off x="5349603" y="2496686"/>
              <a:ext cx="98572" cy="9857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6673F94-7164-48A9-B1F1-3A93A9CB9ECA}"/>
                </a:ext>
              </a:extLst>
            </p:cNvPr>
            <p:cNvSpPr txBox="1"/>
            <p:nvPr/>
          </p:nvSpPr>
          <p:spPr>
            <a:xfrm>
              <a:off x="5398889" y="2239791"/>
              <a:ext cx="20145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>
                  <a:latin typeface="Verdana" panose="020B0604030504040204" pitchFamily="34" charset="0"/>
                  <a:ea typeface="Verdana" panose="020B0604030504040204" pitchFamily="34" charset="0"/>
                </a:rPr>
                <a:t>Customer</a:t>
              </a:r>
              <a:r>
                <a:rPr lang="en-US" sz="1500" dirty="0">
                  <a:latin typeface="Verdana" panose="020B0604030504040204" pitchFamily="34" charset="0"/>
                  <a:ea typeface="Verdana" panose="020B0604030504040204" pitchFamily="34" charset="0"/>
                </a:rPr>
                <a:t> Satisfaction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77A8E24C-A935-4C9B-8D3D-4799A67D85C6}"/>
              </a:ext>
            </a:extLst>
          </p:cNvPr>
          <p:cNvGrpSpPr/>
          <p:nvPr/>
        </p:nvGrpSpPr>
        <p:grpSpPr>
          <a:xfrm>
            <a:off x="6664607" y="2537640"/>
            <a:ext cx="1541413" cy="553998"/>
            <a:chOff x="5349603" y="2295524"/>
            <a:chExt cx="1541413" cy="553998"/>
          </a:xfrm>
        </p:grpSpPr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EA6314DB-561D-4298-8E08-A6CD83FCB3CD}"/>
                </a:ext>
              </a:extLst>
            </p:cNvPr>
            <p:cNvSpPr/>
            <p:nvPr/>
          </p:nvSpPr>
          <p:spPr>
            <a:xfrm>
              <a:off x="5349603" y="2496686"/>
              <a:ext cx="98572" cy="9857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1F4A283A-664A-4E7F-858E-00941DBB8C9C}"/>
                </a:ext>
              </a:extLst>
            </p:cNvPr>
            <p:cNvSpPr txBox="1"/>
            <p:nvPr/>
          </p:nvSpPr>
          <p:spPr>
            <a:xfrm>
              <a:off x="5424482" y="2295524"/>
              <a:ext cx="146653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Verdana" panose="020B0604030504040204" pitchFamily="34" charset="0"/>
                  <a:ea typeface="Verdana" panose="020B0604030504040204" pitchFamily="34" charset="0"/>
                </a:rPr>
                <a:t>Welcoming</a:t>
              </a:r>
              <a:r>
                <a:rPr lang="en-US" sz="1500" b="1" dirty="0">
                  <a:latin typeface="Verdana" panose="020B0604030504040204" pitchFamily="34" charset="0"/>
                  <a:ea typeface="Verdana" panose="020B0604030504040204" pitchFamily="34" charset="0"/>
                </a:rPr>
                <a:t> Change</a:t>
              </a:r>
              <a:endParaRPr lang="en-US" sz="15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0854DA87-A999-41F7-809A-DA67E0662615}"/>
              </a:ext>
            </a:extLst>
          </p:cNvPr>
          <p:cNvGrpSpPr/>
          <p:nvPr/>
        </p:nvGrpSpPr>
        <p:grpSpPr>
          <a:xfrm>
            <a:off x="7379547" y="3906369"/>
            <a:ext cx="1541413" cy="553998"/>
            <a:chOff x="5349603" y="2311516"/>
            <a:chExt cx="1541413" cy="553998"/>
          </a:xfrm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FF4E2064-D111-4C13-8A40-FF7A7BA78BD7}"/>
                </a:ext>
              </a:extLst>
            </p:cNvPr>
            <p:cNvSpPr/>
            <p:nvPr/>
          </p:nvSpPr>
          <p:spPr>
            <a:xfrm>
              <a:off x="5349603" y="2496686"/>
              <a:ext cx="98572" cy="9857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65F242BE-AB39-4C2B-A224-8F1438587579}"/>
                </a:ext>
              </a:extLst>
            </p:cNvPr>
            <p:cNvSpPr txBox="1"/>
            <p:nvPr/>
          </p:nvSpPr>
          <p:spPr>
            <a:xfrm>
              <a:off x="5424482" y="2311516"/>
              <a:ext cx="146653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Verdana" panose="020B0604030504040204" pitchFamily="34" charset="0"/>
                  <a:ea typeface="Verdana" panose="020B0604030504040204" pitchFamily="34" charset="0"/>
                </a:rPr>
                <a:t>Deliver </a:t>
              </a:r>
              <a:r>
                <a:rPr lang="en-US" sz="1500" b="1" dirty="0">
                  <a:latin typeface="Verdana" panose="020B0604030504040204" pitchFamily="34" charset="0"/>
                  <a:ea typeface="Verdana" panose="020B0604030504040204" pitchFamily="34" charset="0"/>
                </a:rPr>
                <a:t>Frequently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EB756B6-760E-495E-8FCD-DD1ED2487714}"/>
              </a:ext>
            </a:extLst>
          </p:cNvPr>
          <p:cNvGrpSpPr/>
          <p:nvPr/>
        </p:nvGrpSpPr>
        <p:grpSpPr>
          <a:xfrm>
            <a:off x="7389524" y="5440734"/>
            <a:ext cx="1238568" cy="553998"/>
            <a:chOff x="5349603" y="2342240"/>
            <a:chExt cx="1238568" cy="553998"/>
          </a:xfrm>
        </p:grpSpPr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578916A-CBF1-4739-B64A-0429B46DA72F}"/>
                </a:ext>
              </a:extLst>
            </p:cNvPr>
            <p:cNvSpPr/>
            <p:nvPr/>
          </p:nvSpPr>
          <p:spPr>
            <a:xfrm>
              <a:off x="5349603" y="2496686"/>
              <a:ext cx="98572" cy="9857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50E82014-F88E-4D5C-B65C-29A4F99F1B94}"/>
                </a:ext>
              </a:extLst>
            </p:cNvPr>
            <p:cNvSpPr txBox="1"/>
            <p:nvPr/>
          </p:nvSpPr>
          <p:spPr>
            <a:xfrm>
              <a:off x="5424482" y="2342240"/>
              <a:ext cx="11636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Verdana" panose="020B0604030504040204" pitchFamily="34" charset="0"/>
                  <a:ea typeface="Verdana" panose="020B0604030504040204" pitchFamily="34" charset="0"/>
                </a:rPr>
                <a:t>Work </a:t>
              </a:r>
              <a:r>
                <a:rPr lang="en-US" sz="1500" b="1" dirty="0">
                  <a:latin typeface="Verdana" panose="020B0604030504040204" pitchFamily="34" charset="0"/>
                  <a:ea typeface="Verdana" panose="020B0604030504040204" pitchFamily="34" charset="0"/>
                </a:rPr>
                <a:t>Together</a:t>
              </a: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DF1B0B3-DAF5-4608-B71E-66928CACDD2F}"/>
              </a:ext>
            </a:extLst>
          </p:cNvPr>
          <p:cNvGrpSpPr/>
          <p:nvPr/>
        </p:nvGrpSpPr>
        <p:grpSpPr>
          <a:xfrm>
            <a:off x="6604343" y="6795695"/>
            <a:ext cx="2089423" cy="323165"/>
            <a:chOff x="5349603" y="2401500"/>
            <a:chExt cx="2089423" cy="323165"/>
          </a:xfrm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C675C95E-F1EE-4357-9C9D-35176DD97D01}"/>
                </a:ext>
              </a:extLst>
            </p:cNvPr>
            <p:cNvSpPr/>
            <p:nvPr/>
          </p:nvSpPr>
          <p:spPr>
            <a:xfrm>
              <a:off x="5349603" y="2496686"/>
              <a:ext cx="98572" cy="9857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DF30B512-2F1F-439E-A274-E422C5AC9D6D}"/>
                </a:ext>
              </a:extLst>
            </p:cNvPr>
            <p:cNvSpPr txBox="1"/>
            <p:nvPr/>
          </p:nvSpPr>
          <p:spPr>
            <a:xfrm>
              <a:off x="5424482" y="2401500"/>
              <a:ext cx="201454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Verdana" panose="020B0604030504040204" pitchFamily="34" charset="0"/>
                  <a:ea typeface="Verdana" panose="020B0604030504040204" pitchFamily="34" charset="0"/>
                </a:rPr>
                <a:t>Trust &amp; </a:t>
              </a:r>
              <a:r>
                <a:rPr lang="en-US" sz="1500" b="1" dirty="0">
                  <a:latin typeface="Verdana" panose="020B0604030504040204" pitchFamily="34" charset="0"/>
                  <a:ea typeface="Verdana" panose="020B0604030504040204" pitchFamily="34" charset="0"/>
                </a:rPr>
                <a:t>Support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AE109D3D-CCD8-43C2-A009-D86BC991A8D5}"/>
              </a:ext>
            </a:extLst>
          </p:cNvPr>
          <p:cNvGrpSpPr/>
          <p:nvPr/>
        </p:nvGrpSpPr>
        <p:grpSpPr>
          <a:xfrm>
            <a:off x="5321803" y="7568022"/>
            <a:ext cx="2089423" cy="553998"/>
            <a:chOff x="5349603" y="2401500"/>
            <a:chExt cx="2089423" cy="553998"/>
          </a:xfrm>
        </p:grpSpPr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B74B7F5F-C07B-4F7B-A1B5-27F321234DAD}"/>
                </a:ext>
              </a:extLst>
            </p:cNvPr>
            <p:cNvSpPr/>
            <p:nvPr/>
          </p:nvSpPr>
          <p:spPr>
            <a:xfrm>
              <a:off x="5349603" y="2496686"/>
              <a:ext cx="98572" cy="9857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ABD51CD-B90B-4283-9CF2-1DA0A807961B}"/>
                </a:ext>
              </a:extLst>
            </p:cNvPr>
            <p:cNvSpPr txBox="1"/>
            <p:nvPr/>
          </p:nvSpPr>
          <p:spPr>
            <a:xfrm>
              <a:off x="5424482" y="2401500"/>
              <a:ext cx="20145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Verdana" panose="020B0604030504040204" pitchFamily="34" charset="0"/>
                  <a:ea typeface="Verdana" panose="020B0604030504040204" pitchFamily="34" charset="0"/>
                </a:rPr>
                <a:t>Face-to-Face </a:t>
              </a:r>
              <a:r>
                <a:rPr lang="en-US" sz="1500" b="1" dirty="0">
                  <a:latin typeface="Verdana" panose="020B0604030504040204" pitchFamily="34" charset="0"/>
                  <a:ea typeface="Verdana" panose="020B0604030504040204" pitchFamily="34" charset="0"/>
                </a:rPr>
                <a:t>Conversation</a:t>
              </a: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823D946B-970A-4CCE-8DD3-AB0CD84954CF}"/>
              </a:ext>
            </a:extLst>
          </p:cNvPr>
          <p:cNvGrpSpPr/>
          <p:nvPr/>
        </p:nvGrpSpPr>
        <p:grpSpPr>
          <a:xfrm>
            <a:off x="1797834" y="7515988"/>
            <a:ext cx="2095874" cy="323165"/>
            <a:chOff x="3352301" y="2377827"/>
            <a:chExt cx="2095874" cy="323165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1963F47-DE2F-40AA-B0DE-3DA04C930130}"/>
                </a:ext>
              </a:extLst>
            </p:cNvPr>
            <p:cNvSpPr/>
            <p:nvPr/>
          </p:nvSpPr>
          <p:spPr>
            <a:xfrm>
              <a:off x="5349603" y="2496686"/>
              <a:ext cx="98572" cy="9857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89A57D0F-58D3-4EE1-990F-5567ECE8CC09}"/>
                </a:ext>
              </a:extLst>
            </p:cNvPr>
            <p:cNvSpPr txBox="1"/>
            <p:nvPr/>
          </p:nvSpPr>
          <p:spPr>
            <a:xfrm>
              <a:off x="3352301" y="2377827"/>
              <a:ext cx="201454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500" dirty="0">
                  <a:latin typeface="Verdana" panose="020B0604030504040204" pitchFamily="34" charset="0"/>
                  <a:ea typeface="Verdana" panose="020B0604030504040204" pitchFamily="34" charset="0"/>
                </a:rPr>
                <a:t>Working </a:t>
              </a:r>
              <a:r>
                <a:rPr lang="en-US" sz="1500" b="1" dirty="0">
                  <a:latin typeface="Verdana" panose="020B0604030504040204" pitchFamily="34" charset="0"/>
                  <a:ea typeface="Verdana" panose="020B0604030504040204" pitchFamily="34" charset="0"/>
                </a:rPr>
                <a:t>Software</a:t>
              </a: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5CE510C-AC72-4D66-BD19-BD569C00ED26}"/>
              </a:ext>
            </a:extLst>
          </p:cNvPr>
          <p:cNvGrpSpPr/>
          <p:nvPr/>
        </p:nvGrpSpPr>
        <p:grpSpPr>
          <a:xfrm>
            <a:off x="520373" y="6628389"/>
            <a:ext cx="2095874" cy="553998"/>
            <a:chOff x="3352301" y="2280524"/>
            <a:chExt cx="2095874" cy="553998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02AF17B7-2B22-44ED-B458-DD19ABD14C34}"/>
                </a:ext>
              </a:extLst>
            </p:cNvPr>
            <p:cNvSpPr/>
            <p:nvPr/>
          </p:nvSpPr>
          <p:spPr>
            <a:xfrm>
              <a:off x="5349603" y="2496686"/>
              <a:ext cx="98572" cy="9857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068CB784-5B18-4516-93A6-1371BA3AE6D1}"/>
                </a:ext>
              </a:extLst>
            </p:cNvPr>
            <p:cNvSpPr txBox="1"/>
            <p:nvPr/>
          </p:nvSpPr>
          <p:spPr>
            <a:xfrm>
              <a:off x="3352301" y="2280524"/>
              <a:ext cx="20145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500" dirty="0">
                  <a:latin typeface="Verdana" panose="020B0604030504040204" pitchFamily="34" charset="0"/>
                  <a:ea typeface="Verdana" panose="020B0604030504040204" pitchFamily="34" charset="0"/>
                </a:rPr>
                <a:t>Sustainable </a:t>
              </a:r>
              <a:r>
                <a:rPr lang="en-US" sz="1500" b="1" dirty="0">
                  <a:latin typeface="Verdana" panose="020B0604030504040204" pitchFamily="34" charset="0"/>
                  <a:ea typeface="Verdana" panose="020B0604030504040204" pitchFamily="34" charset="0"/>
                </a:rPr>
                <a:t>Development</a:t>
              </a: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92135FA-F302-4093-BA80-9EBF3226D178}"/>
              </a:ext>
            </a:extLst>
          </p:cNvPr>
          <p:cNvGrpSpPr/>
          <p:nvPr/>
        </p:nvGrpSpPr>
        <p:grpSpPr>
          <a:xfrm>
            <a:off x="471488" y="5353544"/>
            <a:ext cx="1395967" cy="553998"/>
            <a:chOff x="4052208" y="2278067"/>
            <a:chExt cx="1395967" cy="553998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ED8BD7C1-88AC-43B6-AA7A-F23FB99476D3}"/>
                </a:ext>
              </a:extLst>
            </p:cNvPr>
            <p:cNvSpPr/>
            <p:nvPr/>
          </p:nvSpPr>
          <p:spPr>
            <a:xfrm>
              <a:off x="5349603" y="2496686"/>
              <a:ext cx="98572" cy="9857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1AAC7B7-38DD-47D7-9FFB-68D5D2CFC4EF}"/>
                </a:ext>
              </a:extLst>
            </p:cNvPr>
            <p:cNvSpPr txBox="1"/>
            <p:nvPr/>
          </p:nvSpPr>
          <p:spPr>
            <a:xfrm>
              <a:off x="4052208" y="2278067"/>
              <a:ext cx="134980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500" dirty="0">
                  <a:latin typeface="Verdana" panose="020B0604030504040204" pitchFamily="34" charset="0"/>
                  <a:ea typeface="Verdana" panose="020B0604030504040204" pitchFamily="34" charset="0"/>
                </a:rPr>
                <a:t>Continuous  </a:t>
              </a:r>
              <a:r>
                <a:rPr lang="en-US" sz="1500" b="1" dirty="0">
                  <a:latin typeface="Verdana" panose="020B0604030504040204" pitchFamily="34" charset="0"/>
                  <a:ea typeface="Verdana" panose="020B0604030504040204" pitchFamily="34" charset="0"/>
                </a:rPr>
                <a:t>Attention</a:t>
              </a: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A874A047-C08A-4E35-A3D7-EC58720640B4}"/>
              </a:ext>
            </a:extLst>
          </p:cNvPr>
          <p:cNvGrpSpPr/>
          <p:nvPr/>
        </p:nvGrpSpPr>
        <p:grpSpPr>
          <a:xfrm>
            <a:off x="302087" y="3849627"/>
            <a:ext cx="1596750" cy="553998"/>
            <a:chOff x="3851425" y="2265478"/>
            <a:chExt cx="1596750" cy="553998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19E88A55-B707-48D1-980B-A2873BA42964}"/>
                </a:ext>
              </a:extLst>
            </p:cNvPr>
            <p:cNvSpPr/>
            <p:nvPr/>
          </p:nvSpPr>
          <p:spPr>
            <a:xfrm>
              <a:off x="5349603" y="2496686"/>
              <a:ext cx="98572" cy="9857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DF75B9B2-0730-4ABC-87C1-E833F5DB3298}"/>
                </a:ext>
              </a:extLst>
            </p:cNvPr>
            <p:cNvSpPr txBox="1"/>
            <p:nvPr/>
          </p:nvSpPr>
          <p:spPr>
            <a:xfrm>
              <a:off x="3851425" y="2265478"/>
              <a:ext cx="153886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500" dirty="0">
                  <a:latin typeface="Verdana" panose="020B0604030504040204" pitchFamily="34" charset="0"/>
                  <a:ea typeface="Verdana" panose="020B0604030504040204" pitchFamily="34" charset="0"/>
                </a:rPr>
                <a:t>Maintain </a:t>
              </a:r>
              <a:r>
                <a:rPr lang="en-US" sz="1500" b="1" dirty="0">
                  <a:latin typeface="Verdana" panose="020B0604030504040204" pitchFamily="34" charset="0"/>
                  <a:ea typeface="Verdana" panose="020B0604030504040204" pitchFamily="34" charset="0"/>
                </a:rPr>
                <a:t>Simplicity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BA104E0-B02A-4B84-B186-DE858F101394}"/>
              </a:ext>
            </a:extLst>
          </p:cNvPr>
          <p:cNvGrpSpPr/>
          <p:nvPr/>
        </p:nvGrpSpPr>
        <p:grpSpPr>
          <a:xfrm>
            <a:off x="749533" y="2609142"/>
            <a:ext cx="1900378" cy="553998"/>
            <a:chOff x="3547797" y="2318046"/>
            <a:chExt cx="1900378" cy="553998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087A7195-6D61-4DBA-839A-AAFE5A31110D}"/>
                </a:ext>
              </a:extLst>
            </p:cNvPr>
            <p:cNvSpPr/>
            <p:nvPr/>
          </p:nvSpPr>
          <p:spPr>
            <a:xfrm>
              <a:off x="5349603" y="2496686"/>
              <a:ext cx="98572" cy="9857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25D8D72-0B3D-4B48-A5A8-87315D279521}"/>
                </a:ext>
              </a:extLst>
            </p:cNvPr>
            <p:cNvSpPr txBox="1"/>
            <p:nvPr/>
          </p:nvSpPr>
          <p:spPr>
            <a:xfrm>
              <a:off x="3547797" y="2318046"/>
              <a:ext cx="17956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500" dirty="0">
                  <a:latin typeface="Verdana" panose="020B0604030504040204" pitchFamily="34" charset="0"/>
                  <a:ea typeface="Verdana" panose="020B0604030504040204" pitchFamily="34" charset="0"/>
                </a:rPr>
                <a:t>Self-Organizing </a:t>
              </a:r>
              <a:r>
                <a:rPr lang="en-US" sz="1500" b="1" dirty="0">
                  <a:latin typeface="Verdana" panose="020B0604030504040204" pitchFamily="34" charset="0"/>
                  <a:ea typeface="Verdana" panose="020B0604030504040204" pitchFamily="34" charset="0"/>
                </a:rPr>
                <a:t>Teams</a:t>
              </a: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26EE5BBF-1824-4856-A740-7446F93D73C7}"/>
              </a:ext>
            </a:extLst>
          </p:cNvPr>
          <p:cNvGrpSpPr/>
          <p:nvPr/>
        </p:nvGrpSpPr>
        <p:grpSpPr>
          <a:xfrm>
            <a:off x="1747015" y="1927709"/>
            <a:ext cx="2119320" cy="323165"/>
            <a:chOff x="3328855" y="2374118"/>
            <a:chExt cx="2119320" cy="323165"/>
          </a:xfrm>
        </p:grpSpPr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7E2BE373-126D-4504-A108-570BF2641371}"/>
                </a:ext>
              </a:extLst>
            </p:cNvPr>
            <p:cNvSpPr/>
            <p:nvPr/>
          </p:nvSpPr>
          <p:spPr>
            <a:xfrm>
              <a:off x="5349603" y="2496686"/>
              <a:ext cx="98572" cy="9857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286A47-3F85-4CE5-B3F7-4CE2CC120E2F}"/>
                </a:ext>
              </a:extLst>
            </p:cNvPr>
            <p:cNvSpPr txBox="1"/>
            <p:nvPr/>
          </p:nvSpPr>
          <p:spPr>
            <a:xfrm>
              <a:off x="3328855" y="2374118"/>
              <a:ext cx="201454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500" dirty="0">
                  <a:latin typeface="Verdana" panose="020B0604030504040204" pitchFamily="34" charset="0"/>
                  <a:ea typeface="Verdana" panose="020B0604030504040204" pitchFamily="34" charset="0"/>
                </a:rPr>
                <a:t>Reflect &amp; </a:t>
              </a:r>
              <a:r>
                <a:rPr lang="en-US" sz="1500" b="1" dirty="0">
                  <a:latin typeface="Verdana" panose="020B0604030504040204" pitchFamily="34" charset="0"/>
                  <a:ea typeface="Verdana" panose="020B0604030504040204" pitchFamily="34" charset="0"/>
                </a:rPr>
                <a:t>Adjust</a:t>
              </a:r>
            </a:p>
          </p:txBody>
        </p:sp>
      </p:grpSp>
      <p:sp>
        <p:nvSpPr>
          <p:cNvPr id="204" name="Content Placeholder 203">
            <a:extLst>
              <a:ext uri="{FF2B5EF4-FFF2-40B4-BE49-F238E27FC236}">
                <a16:creationId xmlns:a16="http://schemas.microsoft.com/office/drawing/2014/main" id="{F92ED8E9-D5DB-424D-8CB3-79620FB3117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Sukeerti J Nandihal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FFF892-6DF0-49C9-AD06-82EC5B4F2BF0}"/>
              </a:ext>
            </a:extLst>
          </p:cNvPr>
          <p:cNvGrpSpPr/>
          <p:nvPr/>
        </p:nvGrpSpPr>
        <p:grpSpPr>
          <a:xfrm>
            <a:off x="1849275" y="2095143"/>
            <a:ext cx="5559883" cy="5559883"/>
            <a:chOff x="1555775" y="1839911"/>
            <a:chExt cx="6378578" cy="6378578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81027081-46CB-4D94-BF55-A18518FDE658}"/>
                </a:ext>
              </a:extLst>
            </p:cNvPr>
            <p:cNvGrpSpPr/>
            <p:nvPr/>
          </p:nvGrpSpPr>
          <p:grpSpPr>
            <a:xfrm>
              <a:off x="1555775" y="1839911"/>
              <a:ext cx="6378578" cy="6378578"/>
              <a:chOff x="1955800" y="2540000"/>
              <a:chExt cx="4978400" cy="49784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6D6CB37-1FB0-4BF9-B60B-E5A481CF10D8}"/>
                  </a:ext>
                </a:extLst>
              </p:cNvPr>
              <p:cNvGrpSpPr/>
              <p:nvPr/>
            </p:nvGrpSpPr>
            <p:grpSpPr>
              <a:xfrm>
                <a:off x="1955800" y="2540000"/>
                <a:ext cx="4978400" cy="4978400"/>
                <a:chOff x="4445000" y="1701800"/>
                <a:chExt cx="6654800" cy="6654801"/>
              </a:xfrm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0"/>
              </a:gradFill>
            </p:grpSpPr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72A655F3-7988-48AC-90C4-B21F5F4EC306}"/>
                    </a:ext>
                  </a:extLst>
                </p:cNvPr>
                <p:cNvSpPr/>
                <p:nvPr/>
              </p:nvSpPr>
              <p:spPr>
                <a:xfrm>
                  <a:off x="7085476" y="1701800"/>
                  <a:ext cx="1373851" cy="214732"/>
                </a:xfrm>
                <a:custGeom>
                  <a:avLst/>
                  <a:gdLst>
                    <a:gd name="connsiteX0" fmla="*/ 686925 w 1373851"/>
                    <a:gd name="connsiteY0" fmla="*/ 0 h 214732"/>
                    <a:gd name="connsiteX1" fmla="*/ 1193655 w 1373851"/>
                    <a:gd name="connsiteY1" fmla="*/ 38339 h 214732"/>
                    <a:gd name="connsiteX2" fmla="*/ 1259610 w 1373851"/>
                    <a:gd name="connsiteY2" fmla="*/ 50117 h 214732"/>
                    <a:gd name="connsiteX3" fmla="*/ 1373851 w 1373851"/>
                    <a:gd name="connsiteY3" fmla="*/ 214732 h 214732"/>
                    <a:gd name="connsiteX4" fmla="*/ 1329358 w 1373851"/>
                    <a:gd name="connsiteY4" fmla="*/ 204463 h 214732"/>
                    <a:gd name="connsiteX5" fmla="*/ 686925 w 1373851"/>
                    <a:gd name="connsiteY5" fmla="*/ 139700 h 214732"/>
                    <a:gd name="connsiteX6" fmla="*/ 44492 w 1373851"/>
                    <a:gd name="connsiteY6" fmla="*/ 204463 h 214732"/>
                    <a:gd name="connsiteX7" fmla="*/ 0 w 1373851"/>
                    <a:gd name="connsiteY7" fmla="*/ 214732 h 214732"/>
                    <a:gd name="connsiteX8" fmla="*/ 114241 w 1373851"/>
                    <a:gd name="connsiteY8" fmla="*/ 50117 h 214732"/>
                    <a:gd name="connsiteX9" fmla="*/ 180195 w 1373851"/>
                    <a:gd name="connsiteY9" fmla="*/ 38339 h 214732"/>
                    <a:gd name="connsiteX10" fmla="*/ 686925 w 1373851"/>
                    <a:gd name="connsiteY10" fmla="*/ 0 h 214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73851" h="214732">
                      <a:moveTo>
                        <a:pt x="686925" y="0"/>
                      </a:moveTo>
                      <a:cubicBezTo>
                        <a:pt x="859207" y="0"/>
                        <a:pt x="1028431" y="13093"/>
                        <a:pt x="1193655" y="38339"/>
                      </a:cubicBezTo>
                      <a:lnTo>
                        <a:pt x="1259610" y="50117"/>
                      </a:lnTo>
                      <a:lnTo>
                        <a:pt x="1373851" y="214732"/>
                      </a:lnTo>
                      <a:lnTo>
                        <a:pt x="1329358" y="204463"/>
                      </a:lnTo>
                      <a:cubicBezTo>
                        <a:pt x="1121846" y="162000"/>
                        <a:pt x="906990" y="139700"/>
                        <a:pt x="686925" y="139700"/>
                      </a:cubicBezTo>
                      <a:cubicBezTo>
                        <a:pt x="466860" y="139700"/>
                        <a:pt x="252004" y="162000"/>
                        <a:pt x="44492" y="204463"/>
                      </a:cubicBezTo>
                      <a:lnTo>
                        <a:pt x="0" y="214732"/>
                      </a:lnTo>
                      <a:lnTo>
                        <a:pt x="114241" y="50117"/>
                      </a:lnTo>
                      <a:lnTo>
                        <a:pt x="180195" y="38339"/>
                      </a:lnTo>
                      <a:cubicBezTo>
                        <a:pt x="345420" y="13093"/>
                        <a:pt x="514643" y="0"/>
                        <a:pt x="6869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DBD1984F-7106-4246-ABD0-92E4B9AE7988}"/>
                    </a:ext>
                  </a:extLst>
                </p:cNvPr>
                <p:cNvSpPr/>
                <p:nvPr/>
              </p:nvSpPr>
              <p:spPr>
                <a:xfrm>
                  <a:off x="5620748" y="1906237"/>
                  <a:ext cx="1189823" cy="775860"/>
                </a:xfrm>
                <a:custGeom>
                  <a:avLst/>
                  <a:gdLst>
                    <a:gd name="connsiteX0" fmla="*/ 1012342 w 1189823"/>
                    <a:gd name="connsiteY0" fmla="*/ 0 h 775860"/>
                    <a:gd name="connsiteX1" fmla="*/ 1189823 w 1189823"/>
                    <a:gd name="connsiteY1" fmla="*/ 83666 h 775860"/>
                    <a:gd name="connsiteX2" fmla="*/ 910856 w 1189823"/>
                    <a:gd name="connsiteY2" fmla="*/ 185768 h 775860"/>
                    <a:gd name="connsiteX3" fmla="*/ 123980 w 1189823"/>
                    <a:gd name="connsiteY3" fmla="*/ 663179 h 775860"/>
                    <a:gd name="connsiteX4" fmla="*/ 0 w 1189823"/>
                    <a:gd name="connsiteY4" fmla="*/ 775860 h 775860"/>
                    <a:gd name="connsiteX5" fmla="*/ 16989 w 1189823"/>
                    <a:gd name="connsiteY5" fmla="*/ 571856 h 775860"/>
                    <a:gd name="connsiteX6" fmla="*/ 35118 w 1189823"/>
                    <a:gd name="connsiteY6" fmla="*/ 555379 h 775860"/>
                    <a:gd name="connsiteX7" fmla="*/ 856479 w 1189823"/>
                    <a:gd name="connsiteY7" fmla="*/ 57047 h 775860"/>
                    <a:gd name="connsiteX8" fmla="*/ 1012342 w 1189823"/>
                    <a:gd name="connsiteY8" fmla="*/ 0 h 775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9823" h="775860">
                      <a:moveTo>
                        <a:pt x="1012342" y="0"/>
                      </a:moveTo>
                      <a:lnTo>
                        <a:pt x="1189823" y="83666"/>
                      </a:lnTo>
                      <a:lnTo>
                        <a:pt x="910856" y="185768"/>
                      </a:lnTo>
                      <a:cubicBezTo>
                        <a:pt x="624828" y="306748"/>
                        <a:pt x="360133" y="468289"/>
                        <a:pt x="123980" y="663179"/>
                      </a:cubicBezTo>
                      <a:lnTo>
                        <a:pt x="0" y="775860"/>
                      </a:lnTo>
                      <a:lnTo>
                        <a:pt x="16989" y="571856"/>
                      </a:lnTo>
                      <a:lnTo>
                        <a:pt x="35118" y="555379"/>
                      </a:lnTo>
                      <a:cubicBezTo>
                        <a:pt x="281620" y="351948"/>
                        <a:pt x="557916" y="183328"/>
                        <a:pt x="856479" y="57047"/>
                      </a:cubicBezTo>
                      <a:lnTo>
                        <a:pt x="101234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40E2E6D0-2810-4A4A-8EA6-08C88E0C6549}"/>
                    </a:ext>
                  </a:extLst>
                </p:cNvPr>
                <p:cNvSpPr/>
                <p:nvPr/>
              </p:nvSpPr>
              <p:spPr>
                <a:xfrm>
                  <a:off x="8734231" y="1906237"/>
                  <a:ext cx="1189823" cy="775860"/>
                </a:xfrm>
                <a:custGeom>
                  <a:avLst/>
                  <a:gdLst>
                    <a:gd name="connsiteX0" fmla="*/ 177481 w 1189823"/>
                    <a:gd name="connsiteY0" fmla="*/ 0 h 775860"/>
                    <a:gd name="connsiteX1" fmla="*/ 333344 w 1189823"/>
                    <a:gd name="connsiteY1" fmla="*/ 57047 h 775860"/>
                    <a:gd name="connsiteX2" fmla="*/ 1154705 w 1189823"/>
                    <a:gd name="connsiteY2" fmla="*/ 555379 h 775860"/>
                    <a:gd name="connsiteX3" fmla="*/ 1172834 w 1189823"/>
                    <a:gd name="connsiteY3" fmla="*/ 571856 h 775860"/>
                    <a:gd name="connsiteX4" fmla="*/ 1189823 w 1189823"/>
                    <a:gd name="connsiteY4" fmla="*/ 775860 h 775860"/>
                    <a:gd name="connsiteX5" fmla="*/ 1065843 w 1189823"/>
                    <a:gd name="connsiteY5" fmla="*/ 663179 h 775860"/>
                    <a:gd name="connsiteX6" fmla="*/ 278967 w 1189823"/>
                    <a:gd name="connsiteY6" fmla="*/ 185768 h 775860"/>
                    <a:gd name="connsiteX7" fmla="*/ 0 w 1189823"/>
                    <a:gd name="connsiteY7" fmla="*/ 83666 h 775860"/>
                    <a:gd name="connsiteX8" fmla="*/ 177481 w 1189823"/>
                    <a:gd name="connsiteY8" fmla="*/ 0 h 775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9823" h="775860">
                      <a:moveTo>
                        <a:pt x="177481" y="0"/>
                      </a:moveTo>
                      <a:lnTo>
                        <a:pt x="333344" y="57047"/>
                      </a:lnTo>
                      <a:cubicBezTo>
                        <a:pt x="631908" y="183328"/>
                        <a:pt x="908203" y="351948"/>
                        <a:pt x="1154705" y="555379"/>
                      </a:cubicBezTo>
                      <a:lnTo>
                        <a:pt x="1172834" y="571856"/>
                      </a:lnTo>
                      <a:lnTo>
                        <a:pt x="1189823" y="775860"/>
                      </a:lnTo>
                      <a:lnTo>
                        <a:pt x="1065843" y="663179"/>
                      </a:lnTo>
                      <a:cubicBezTo>
                        <a:pt x="829691" y="468289"/>
                        <a:pt x="564995" y="306748"/>
                        <a:pt x="278967" y="185768"/>
                      </a:cubicBezTo>
                      <a:lnTo>
                        <a:pt x="0" y="83666"/>
                      </a:lnTo>
                      <a:lnTo>
                        <a:pt x="1774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01E97AB3-6D9E-448A-ABAD-90902F613AAD}"/>
                    </a:ext>
                  </a:extLst>
                </p:cNvPr>
                <p:cNvSpPr/>
                <p:nvPr/>
              </p:nvSpPr>
              <p:spPr>
                <a:xfrm>
                  <a:off x="4649437" y="2877548"/>
                  <a:ext cx="775860" cy="1189823"/>
                </a:xfrm>
                <a:custGeom>
                  <a:avLst/>
                  <a:gdLst>
                    <a:gd name="connsiteX0" fmla="*/ 775860 w 775860"/>
                    <a:gd name="connsiteY0" fmla="*/ 0 h 1189823"/>
                    <a:gd name="connsiteX1" fmla="*/ 663179 w 775860"/>
                    <a:gd name="connsiteY1" fmla="*/ 123980 h 1189823"/>
                    <a:gd name="connsiteX2" fmla="*/ 185768 w 775860"/>
                    <a:gd name="connsiteY2" fmla="*/ 910856 h 1189823"/>
                    <a:gd name="connsiteX3" fmla="*/ 83666 w 775860"/>
                    <a:gd name="connsiteY3" fmla="*/ 1189823 h 1189823"/>
                    <a:gd name="connsiteX4" fmla="*/ 0 w 775860"/>
                    <a:gd name="connsiteY4" fmla="*/ 1012342 h 1189823"/>
                    <a:gd name="connsiteX5" fmla="*/ 57047 w 775860"/>
                    <a:gd name="connsiteY5" fmla="*/ 856479 h 1189823"/>
                    <a:gd name="connsiteX6" fmla="*/ 555379 w 775860"/>
                    <a:gd name="connsiteY6" fmla="*/ 35118 h 1189823"/>
                    <a:gd name="connsiteX7" fmla="*/ 571856 w 775860"/>
                    <a:gd name="connsiteY7" fmla="*/ 16989 h 1189823"/>
                    <a:gd name="connsiteX8" fmla="*/ 775860 w 775860"/>
                    <a:gd name="connsiteY8" fmla="*/ 0 h 1189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75860" h="1189823">
                      <a:moveTo>
                        <a:pt x="775860" y="0"/>
                      </a:moveTo>
                      <a:lnTo>
                        <a:pt x="663179" y="123980"/>
                      </a:lnTo>
                      <a:cubicBezTo>
                        <a:pt x="468289" y="360132"/>
                        <a:pt x="306748" y="624828"/>
                        <a:pt x="185768" y="910856"/>
                      </a:cubicBezTo>
                      <a:lnTo>
                        <a:pt x="83666" y="1189823"/>
                      </a:lnTo>
                      <a:lnTo>
                        <a:pt x="0" y="1012342"/>
                      </a:lnTo>
                      <a:lnTo>
                        <a:pt x="57047" y="856479"/>
                      </a:lnTo>
                      <a:cubicBezTo>
                        <a:pt x="183329" y="557916"/>
                        <a:pt x="351948" y="281620"/>
                        <a:pt x="555379" y="35118"/>
                      </a:cubicBezTo>
                      <a:lnTo>
                        <a:pt x="571856" y="16989"/>
                      </a:lnTo>
                      <a:lnTo>
                        <a:pt x="77586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89B4ACF1-CE06-4198-80A2-1E7ABCB3A532}"/>
                    </a:ext>
                  </a:extLst>
                </p:cNvPr>
                <p:cNvSpPr/>
                <p:nvPr/>
              </p:nvSpPr>
              <p:spPr>
                <a:xfrm>
                  <a:off x="10119503" y="2877548"/>
                  <a:ext cx="775860" cy="1189823"/>
                </a:xfrm>
                <a:custGeom>
                  <a:avLst/>
                  <a:gdLst>
                    <a:gd name="connsiteX0" fmla="*/ 0 w 775860"/>
                    <a:gd name="connsiteY0" fmla="*/ 0 h 1189823"/>
                    <a:gd name="connsiteX1" fmla="*/ 204004 w 775860"/>
                    <a:gd name="connsiteY1" fmla="*/ 16989 h 1189823"/>
                    <a:gd name="connsiteX2" fmla="*/ 220481 w 775860"/>
                    <a:gd name="connsiteY2" fmla="*/ 35118 h 1189823"/>
                    <a:gd name="connsiteX3" fmla="*/ 718813 w 775860"/>
                    <a:gd name="connsiteY3" fmla="*/ 856479 h 1189823"/>
                    <a:gd name="connsiteX4" fmla="*/ 775860 w 775860"/>
                    <a:gd name="connsiteY4" fmla="*/ 1012342 h 1189823"/>
                    <a:gd name="connsiteX5" fmla="*/ 692194 w 775860"/>
                    <a:gd name="connsiteY5" fmla="*/ 1189823 h 1189823"/>
                    <a:gd name="connsiteX6" fmla="*/ 590092 w 775860"/>
                    <a:gd name="connsiteY6" fmla="*/ 910856 h 1189823"/>
                    <a:gd name="connsiteX7" fmla="*/ 112681 w 775860"/>
                    <a:gd name="connsiteY7" fmla="*/ 123980 h 1189823"/>
                    <a:gd name="connsiteX8" fmla="*/ 0 w 775860"/>
                    <a:gd name="connsiteY8" fmla="*/ 0 h 1189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75860" h="1189823">
                      <a:moveTo>
                        <a:pt x="0" y="0"/>
                      </a:moveTo>
                      <a:lnTo>
                        <a:pt x="204004" y="16989"/>
                      </a:lnTo>
                      <a:lnTo>
                        <a:pt x="220481" y="35118"/>
                      </a:lnTo>
                      <a:cubicBezTo>
                        <a:pt x="423912" y="281620"/>
                        <a:pt x="592532" y="557916"/>
                        <a:pt x="718813" y="856479"/>
                      </a:cubicBezTo>
                      <a:lnTo>
                        <a:pt x="775860" y="1012342"/>
                      </a:lnTo>
                      <a:lnTo>
                        <a:pt x="692194" y="1189823"/>
                      </a:lnTo>
                      <a:lnTo>
                        <a:pt x="590092" y="910856"/>
                      </a:lnTo>
                      <a:cubicBezTo>
                        <a:pt x="469112" y="624828"/>
                        <a:pt x="307572" y="360132"/>
                        <a:pt x="112681" y="12398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32A342BD-2E6E-4EE7-A814-F8FF3C4813C0}"/>
                    </a:ext>
                  </a:extLst>
                </p:cNvPr>
                <p:cNvSpPr/>
                <p:nvPr/>
              </p:nvSpPr>
              <p:spPr>
                <a:xfrm>
                  <a:off x="4445000" y="4342276"/>
                  <a:ext cx="214732" cy="1373851"/>
                </a:xfrm>
                <a:custGeom>
                  <a:avLst/>
                  <a:gdLst>
                    <a:gd name="connsiteX0" fmla="*/ 214732 w 214732"/>
                    <a:gd name="connsiteY0" fmla="*/ 0 h 1373851"/>
                    <a:gd name="connsiteX1" fmla="*/ 204463 w 214732"/>
                    <a:gd name="connsiteY1" fmla="*/ 44492 h 1373851"/>
                    <a:gd name="connsiteX2" fmla="*/ 139700 w 214732"/>
                    <a:gd name="connsiteY2" fmla="*/ 686925 h 1373851"/>
                    <a:gd name="connsiteX3" fmla="*/ 204463 w 214732"/>
                    <a:gd name="connsiteY3" fmla="*/ 1329358 h 1373851"/>
                    <a:gd name="connsiteX4" fmla="*/ 214732 w 214732"/>
                    <a:gd name="connsiteY4" fmla="*/ 1373851 h 1373851"/>
                    <a:gd name="connsiteX5" fmla="*/ 50117 w 214732"/>
                    <a:gd name="connsiteY5" fmla="*/ 1259610 h 1373851"/>
                    <a:gd name="connsiteX6" fmla="*/ 38339 w 214732"/>
                    <a:gd name="connsiteY6" fmla="*/ 1193655 h 1373851"/>
                    <a:gd name="connsiteX7" fmla="*/ 0 w 214732"/>
                    <a:gd name="connsiteY7" fmla="*/ 686925 h 1373851"/>
                    <a:gd name="connsiteX8" fmla="*/ 38339 w 214732"/>
                    <a:gd name="connsiteY8" fmla="*/ 180195 h 1373851"/>
                    <a:gd name="connsiteX9" fmla="*/ 50117 w 214732"/>
                    <a:gd name="connsiteY9" fmla="*/ 114241 h 1373851"/>
                    <a:gd name="connsiteX10" fmla="*/ 214732 w 214732"/>
                    <a:gd name="connsiteY10" fmla="*/ 0 h 137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4732" h="1373851">
                      <a:moveTo>
                        <a:pt x="214732" y="0"/>
                      </a:moveTo>
                      <a:lnTo>
                        <a:pt x="204463" y="44492"/>
                      </a:lnTo>
                      <a:cubicBezTo>
                        <a:pt x="162000" y="252004"/>
                        <a:pt x="139700" y="466860"/>
                        <a:pt x="139700" y="686925"/>
                      </a:cubicBezTo>
                      <a:cubicBezTo>
                        <a:pt x="139700" y="906990"/>
                        <a:pt x="162000" y="1121846"/>
                        <a:pt x="204463" y="1329358"/>
                      </a:cubicBezTo>
                      <a:lnTo>
                        <a:pt x="214732" y="1373851"/>
                      </a:lnTo>
                      <a:lnTo>
                        <a:pt x="50117" y="1259610"/>
                      </a:lnTo>
                      <a:lnTo>
                        <a:pt x="38339" y="1193655"/>
                      </a:lnTo>
                      <a:cubicBezTo>
                        <a:pt x="13093" y="1028431"/>
                        <a:pt x="0" y="859207"/>
                        <a:pt x="0" y="686925"/>
                      </a:cubicBezTo>
                      <a:cubicBezTo>
                        <a:pt x="0" y="514643"/>
                        <a:pt x="13093" y="345420"/>
                        <a:pt x="38339" y="180195"/>
                      </a:cubicBezTo>
                      <a:lnTo>
                        <a:pt x="50117" y="114241"/>
                      </a:lnTo>
                      <a:lnTo>
                        <a:pt x="21473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DE86FAC-4426-4605-978B-841633A45227}"/>
                    </a:ext>
                  </a:extLst>
                </p:cNvPr>
                <p:cNvSpPr/>
                <p:nvPr/>
              </p:nvSpPr>
              <p:spPr>
                <a:xfrm>
                  <a:off x="10885068" y="4342276"/>
                  <a:ext cx="214732" cy="1373851"/>
                </a:xfrm>
                <a:custGeom>
                  <a:avLst/>
                  <a:gdLst>
                    <a:gd name="connsiteX0" fmla="*/ 0 w 214732"/>
                    <a:gd name="connsiteY0" fmla="*/ 0 h 1373851"/>
                    <a:gd name="connsiteX1" fmla="*/ 164615 w 214732"/>
                    <a:gd name="connsiteY1" fmla="*/ 114241 h 1373851"/>
                    <a:gd name="connsiteX2" fmla="*/ 176393 w 214732"/>
                    <a:gd name="connsiteY2" fmla="*/ 180195 h 1373851"/>
                    <a:gd name="connsiteX3" fmla="*/ 214732 w 214732"/>
                    <a:gd name="connsiteY3" fmla="*/ 686925 h 1373851"/>
                    <a:gd name="connsiteX4" fmla="*/ 176393 w 214732"/>
                    <a:gd name="connsiteY4" fmla="*/ 1193655 h 1373851"/>
                    <a:gd name="connsiteX5" fmla="*/ 164615 w 214732"/>
                    <a:gd name="connsiteY5" fmla="*/ 1259610 h 1373851"/>
                    <a:gd name="connsiteX6" fmla="*/ 0 w 214732"/>
                    <a:gd name="connsiteY6" fmla="*/ 1373851 h 1373851"/>
                    <a:gd name="connsiteX7" fmla="*/ 10269 w 214732"/>
                    <a:gd name="connsiteY7" fmla="*/ 1329358 h 1373851"/>
                    <a:gd name="connsiteX8" fmla="*/ 75032 w 214732"/>
                    <a:gd name="connsiteY8" fmla="*/ 686925 h 1373851"/>
                    <a:gd name="connsiteX9" fmla="*/ 10269 w 214732"/>
                    <a:gd name="connsiteY9" fmla="*/ 44492 h 1373851"/>
                    <a:gd name="connsiteX10" fmla="*/ 0 w 214732"/>
                    <a:gd name="connsiteY10" fmla="*/ 0 h 137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4732" h="1373851">
                      <a:moveTo>
                        <a:pt x="0" y="0"/>
                      </a:moveTo>
                      <a:lnTo>
                        <a:pt x="164615" y="114241"/>
                      </a:lnTo>
                      <a:lnTo>
                        <a:pt x="176393" y="180195"/>
                      </a:lnTo>
                      <a:cubicBezTo>
                        <a:pt x="201639" y="345420"/>
                        <a:pt x="214732" y="514643"/>
                        <a:pt x="214732" y="686925"/>
                      </a:cubicBezTo>
                      <a:cubicBezTo>
                        <a:pt x="214732" y="859207"/>
                        <a:pt x="201639" y="1028431"/>
                        <a:pt x="176393" y="1193655"/>
                      </a:cubicBezTo>
                      <a:lnTo>
                        <a:pt x="164615" y="1259610"/>
                      </a:lnTo>
                      <a:lnTo>
                        <a:pt x="0" y="1373851"/>
                      </a:lnTo>
                      <a:lnTo>
                        <a:pt x="10269" y="1329358"/>
                      </a:lnTo>
                      <a:cubicBezTo>
                        <a:pt x="52732" y="1121846"/>
                        <a:pt x="75032" y="906990"/>
                        <a:pt x="75032" y="686925"/>
                      </a:cubicBezTo>
                      <a:cubicBezTo>
                        <a:pt x="75032" y="466860"/>
                        <a:pt x="52732" y="252004"/>
                        <a:pt x="10269" y="4449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AFE98120-FB20-4235-ACBD-389E08FC5E1F}"/>
                    </a:ext>
                  </a:extLst>
                </p:cNvPr>
                <p:cNvSpPr/>
                <p:nvPr/>
              </p:nvSpPr>
              <p:spPr>
                <a:xfrm>
                  <a:off x="4649437" y="5991031"/>
                  <a:ext cx="775860" cy="1189822"/>
                </a:xfrm>
                <a:custGeom>
                  <a:avLst/>
                  <a:gdLst>
                    <a:gd name="connsiteX0" fmla="*/ 83666 w 775860"/>
                    <a:gd name="connsiteY0" fmla="*/ 0 h 1189822"/>
                    <a:gd name="connsiteX1" fmla="*/ 185768 w 775860"/>
                    <a:gd name="connsiteY1" fmla="*/ 278966 h 1189822"/>
                    <a:gd name="connsiteX2" fmla="*/ 663179 w 775860"/>
                    <a:gd name="connsiteY2" fmla="*/ 1065842 h 1189822"/>
                    <a:gd name="connsiteX3" fmla="*/ 775860 w 775860"/>
                    <a:gd name="connsiteY3" fmla="*/ 1189822 h 1189822"/>
                    <a:gd name="connsiteX4" fmla="*/ 571856 w 775860"/>
                    <a:gd name="connsiteY4" fmla="*/ 1172833 h 1189822"/>
                    <a:gd name="connsiteX5" fmla="*/ 555379 w 775860"/>
                    <a:gd name="connsiteY5" fmla="*/ 1154704 h 1189822"/>
                    <a:gd name="connsiteX6" fmla="*/ 57047 w 775860"/>
                    <a:gd name="connsiteY6" fmla="*/ 333343 h 1189822"/>
                    <a:gd name="connsiteX7" fmla="*/ 0 w 775860"/>
                    <a:gd name="connsiteY7" fmla="*/ 177480 h 1189822"/>
                    <a:gd name="connsiteX8" fmla="*/ 83666 w 775860"/>
                    <a:gd name="connsiteY8" fmla="*/ 0 h 1189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75860" h="1189822">
                      <a:moveTo>
                        <a:pt x="83666" y="0"/>
                      </a:moveTo>
                      <a:lnTo>
                        <a:pt x="185768" y="278966"/>
                      </a:lnTo>
                      <a:cubicBezTo>
                        <a:pt x="306748" y="564994"/>
                        <a:pt x="468289" y="829690"/>
                        <a:pt x="663179" y="1065842"/>
                      </a:cubicBezTo>
                      <a:lnTo>
                        <a:pt x="775860" y="1189822"/>
                      </a:lnTo>
                      <a:lnTo>
                        <a:pt x="571856" y="1172833"/>
                      </a:lnTo>
                      <a:lnTo>
                        <a:pt x="555379" y="1154704"/>
                      </a:lnTo>
                      <a:cubicBezTo>
                        <a:pt x="351948" y="908203"/>
                        <a:pt x="183329" y="631907"/>
                        <a:pt x="57047" y="333343"/>
                      </a:cubicBezTo>
                      <a:lnTo>
                        <a:pt x="0" y="177480"/>
                      </a:lnTo>
                      <a:lnTo>
                        <a:pt x="8366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2D151945-2452-408D-9F62-06F8CBFC868C}"/>
                    </a:ext>
                  </a:extLst>
                </p:cNvPr>
                <p:cNvSpPr/>
                <p:nvPr/>
              </p:nvSpPr>
              <p:spPr>
                <a:xfrm>
                  <a:off x="10119503" y="5991031"/>
                  <a:ext cx="775860" cy="1189822"/>
                </a:xfrm>
                <a:custGeom>
                  <a:avLst/>
                  <a:gdLst>
                    <a:gd name="connsiteX0" fmla="*/ 692194 w 775860"/>
                    <a:gd name="connsiteY0" fmla="*/ 0 h 1189822"/>
                    <a:gd name="connsiteX1" fmla="*/ 775860 w 775860"/>
                    <a:gd name="connsiteY1" fmla="*/ 177480 h 1189822"/>
                    <a:gd name="connsiteX2" fmla="*/ 718813 w 775860"/>
                    <a:gd name="connsiteY2" fmla="*/ 333343 h 1189822"/>
                    <a:gd name="connsiteX3" fmla="*/ 220481 w 775860"/>
                    <a:gd name="connsiteY3" fmla="*/ 1154704 h 1189822"/>
                    <a:gd name="connsiteX4" fmla="*/ 204004 w 775860"/>
                    <a:gd name="connsiteY4" fmla="*/ 1172833 h 1189822"/>
                    <a:gd name="connsiteX5" fmla="*/ 0 w 775860"/>
                    <a:gd name="connsiteY5" fmla="*/ 1189822 h 1189822"/>
                    <a:gd name="connsiteX6" fmla="*/ 112681 w 775860"/>
                    <a:gd name="connsiteY6" fmla="*/ 1065842 h 1189822"/>
                    <a:gd name="connsiteX7" fmla="*/ 590092 w 775860"/>
                    <a:gd name="connsiteY7" fmla="*/ 278966 h 1189822"/>
                    <a:gd name="connsiteX8" fmla="*/ 692194 w 775860"/>
                    <a:gd name="connsiteY8" fmla="*/ 0 h 1189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75860" h="1189822">
                      <a:moveTo>
                        <a:pt x="692194" y="0"/>
                      </a:moveTo>
                      <a:lnTo>
                        <a:pt x="775860" y="177480"/>
                      </a:lnTo>
                      <a:lnTo>
                        <a:pt x="718813" y="333343"/>
                      </a:lnTo>
                      <a:cubicBezTo>
                        <a:pt x="592532" y="631907"/>
                        <a:pt x="423912" y="908203"/>
                        <a:pt x="220481" y="1154704"/>
                      </a:cubicBezTo>
                      <a:lnTo>
                        <a:pt x="204004" y="1172833"/>
                      </a:lnTo>
                      <a:lnTo>
                        <a:pt x="0" y="1189822"/>
                      </a:lnTo>
                      <a:lnTo>
                        <a:pt x="112681" y="1065842"/>
                      </a:lnTo>
                      <a:cubicBezTo>
                        <a:pt x="307572" y="829690"/>
                        <a:pt x="469112" y="564994"/>
                        <a:pt x="590092" y="278966"/>
                      </a:cubicBezTo>
                      <a:lnTo>
                        <a:pt x="6921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7248B59C-7BAA-4A8C-ADB6-ABFF5EC7613C}"/>
                    </a:ext>
                  </a:extLst>
                </p:cNvPr>
                <p:cNvSpPr/>
                <p:nvPr/>
              </p:nvSpPr>
              <p:spPr>
                <a:xfrm>
                  <a:off x="5620748" y="7376305"/>
                  <a:ext cx="1189823" cy="775859"/>
                </a:xfrm>
                <a:custGeom>
                  <a:avLst/>
                  <a:gdLst>
                    <a:gd name="connsiteX0" fmla="*/ 0 w 1189823"/>
                    <a:gd name="connsiteY0" fmla="*/ 0 h 775859"/>
                    <a:gd name="connsiteX1" fmla="*/ 123980 w 1189823"/>
                    <a:gd name="connsiteY1" fmla="*/ 112680 h 775859"/>
                    <a:gd name="connsiteX2" fmla="*/ 910856 w 1189823"/>
                    <a:gd name="connsiteY2" fmla="*/ 590091 h 775859"/>
                    <a:gd name="connsiteX3" fmla="*/ 1189823 w 1189823"/>
                    <a:gd name="connsiteY3" fmla="*/ 692193 h 775859"/>
                    <a:gd name="connsiteX4" fmla="*/ 1012342 w 1189823"/>
                    <a:gd name="connsiteY4" fmla="*/ 775859 h 775859"/>
                    <a:gd name="connsiteX5" fmla="*/ 856479 w 1189823"/>
                    <a:gd name="connsiteY5" fmla="*/ 718812 h 775859"/>
                    <a:gd name="connsiteX6" fmla="*/ 35118 w 1189823"/>
                    <a:gd name="connsiteY6" fmla="*/ 220480 h 775859"/>
                    <a:gd name="connsiteX7" fmla="*/ 16989 w 1189823"/>
                    <a:gd name="connsiteY7" fmla="*/ 204003 h 775859"/>
                    <a:gd name="connsiteX8" fmla="*/ 0 w 1189823"/>
                    <a:gd name="connsiteY8" fmla="*/ 0 h 775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9823" h="775859">
                      <a:moveTo>
                        <a:pt x="0" y="0"/>
                      </a:moveTo>
                      <a:lnTo>
                        <a:pt x="123980" y="112680"/>
                      </a:lnTo>
                      <a:cubicBezTo>
                        <a:pt x="360133" y="307571"/>
                        <a:pt x="624828" y="469111"/>
                        <a:pt x="910856" y="590091"/>
                      </a:cubicBezTo>
                      <a:lnTo>
                        <a:pt x="1189823" y="692193"/>
                      </a:lnTo>
                      <a:lnTo>
                        <a:pt x="1012342" y="775859"/>
                      </a:lnTo>
                      <a:lnTo>
                        <a:pt x="856479" y="718812"/>
                      </a:lnTo>
                      <a:cubicBezTo>
                        <a:pt x="557916" y="592531"/>
                        <a:pt x="281620" y="423911"/>
                        <a:pt x="35118" y="220480"/>
                      </a:cubicBezTo>
                      <a:lnTo>
                        <a:pt x="16989" y="20400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F1758994-59CA-4E39-9156-3FB4EABA73F3}"/>
                    </a:ext>
                  </a:extLst>
                </p:cNvPr>
                <p:cNvSpPr/>
                <p:nvPr/>
              </p:nvSpPr>
              <p:spPr>
                <a:xfrm>
                  <a:off x="8734231" y="7376305"/>
                  <a:ext cx="1189823" cy="775859"/>
                </a:xfrm>
                <a:custGeom>
                  <a:avLst/>
                  <a:gdLst>
                    <a:gd name="connsiteX0" fmla="*/ 1189823 w 1189823"/>
                    <a:gd name="connsiteY0" fmla="*/ 0 h 775859"/>
                    <a:gd name="connsiteX1" fmla="*/ 1172834 w 1189823"/>
                    <a:gd name="connsiteY1" fmla="*/ 204003 h 775859"/>
                    <a:gd name="connsiteX2" fmla="*/ 1154705 w 1189823"/>
                    <a:gd name="connsiteY2" fmla="*/ 220480 h 775859"/>
                    <a:gd name="connsiteX3" fmla="*/ 333344 w 1189823"/>
                    <a:gd name="connsiteY3" fmla="*/ 718812 h 775859"/>
                    <a:gd name="connsiteX4" fmla="*/ 177481 w 1189823"/>
                    <a:gd name="connsiteY4" fmla="*/ 775859 h 775859"/>
                    <a:gd name="connsiteX5" fmla="*/ 0 w 1189823"/>
                    <a:gd name="connsiteY5" fmla="*/ 692193 h 775859"/>
                    <a:gd name="connsiteX6" fmla="*/ 278967 w 1189823"/>
                    <a:gd name="connsiteY6" fmla="*/ 590091 h 775859"/>
                    <a:gd name="connsiteX7" fmla="*/ 1065843 w 1189823"/>
                    <a:gd name="connsiteY7" fmla="*/ 112680 h 775859"/>
                    <a:gd name="connsiteX8" fmla="*/ 1189823 w 1189823"/>
                    <a:gd name="connsiteY8" fmla="*/ 0 h 775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9823" h="775859">
                      <a:moveTo>
                        <a:pt x="1189823" y="0"/>
                      </a:moveTo>
                      <a:lnTo>
                        <a:pt x="1172834" y="204003"/>
                      </a:lnTo>
                      <a:lnTo>
                        <a:pt x="1154705" y="220480"/>
                      </a:lnTo>
                      <a:cubicBezTo>
                        <a:pt x="908203" y="423911"/>
                        <a:pt x="631908" y="592531"/>
                        <a:pt x="333344" y="718812"/>
                      </a:cubicBezTo>
                      <a:lnTo>
                        <a:pt x="177481" y="775859"/>
                      </a:lnTo>
                      <a:lnTo>
                        <a:pt x="0" y="692193"/>
                      </a:lnTo>
                      <a:lnTo>
                        <a:pt x="278967" y="590091"/>
                      </a:lnTo>
                      <a:cubicBezTo>
                        <a:pt x="564995" y="469111"/>
                        <a:pt x="829691" y="307571"/>
                        <a:pt x="1065843" y="112680"/>
                      </a:cubicBezTo>
                      <a:lnTo>
                        <a:pt x="11898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BAEA9C6E-7B5B-452E-9386-29BAEE90462C}"/>
                    </a:ext>
                  </a:extLst>
                </p:cNvPr>
                <p:cNvSpPr/>
                <p:nvPr/>
              </p:nvSpPr>
              <p:spPr>
                <a:xfrm>
                  <a:off x="7085476" y="8141870"/>
                  <a:ext cx="1373851" cy="214731"/>
                </a:xfrm>
                <a:custGeom>
                  <a:avLst/>
                  <a:gdLst>
                    <a:gd name="connsiteX0" fmla="*/ 0 w 1373851"/>
                    <a:gd name="connsiteY0" fmla="*/ 0 h 214731"/>
                    <a:gd name="connsiteX1" fmla="*/ 44492 w 1373851"/>
                    <a:gd name="connsiteY1" fmla="*/ 10268 h 214731"/>
                    <a:gd name="connsiteX2" fmla="*/ 686925 w 1373851"/>
                    <a:gd name="connsiteY2" fmla="*/ 75031 h 214731"/>
                    <a:gd name="connsiteX3" fmla="*/ 1329358 w 1373851"/>
                    <a:gd name="connsiteY3" fmla="*/ 10268 h 214731"/>
                    <a:gd name="connsiteX4" fmla="*/ 1373851 w 1373851"/>
                    <a:gd name="connsiteY4" fmla="*/ 0 h 214731"/>
                    <a:gd name="connsiteX5" fmla="*/ 1259610 w 1373851"/>
                    <a:gd name="connsiteY5" fmla="*/ 164614 h 214731"/>
                    <a:gd name="connsiteX6" fmla="*/ 1193655 w 1373851"/>
                    <a:gd name="connsiteY6" fmla="*/ 176392 h 214731"/>
                    <a:gd name="connsiteX7" fmla="*/ 686925 w 1373851"/>
                    <a:gd name="connsiteY7" fmla="*/ 214731 h 214731"/>
                    <a:gd name="connsiteX8" fmla="*/ 180195 w 1373851"/>
                    <a:gd name="connsiteY8" fmla="*/ 176392 h 214731"/>
                    <a:gd name="connsiteX9" fmla="*/ 114241 w 1373851"/>
                    <a:gd name="connsiteY9" fmla="*/ 164614 h 214731"/>
                    <a:gd name="connsiteX10" fmla="*/ 0 w 1373851"/>
                    <a:gd name="connsiteY10" fmla="*/ 0 h 214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73851" h="214731">
                      <a:moveTo>
                        <a:pt x="0" y="0"/>
                      </a:moveTo>
                      <a:lnTo>
                        <a:pt x="44492" y="10268"/>
                      </a:lnTo>
                      <a:cubicBezTo>
                        <a:pt x="252004" y="52732"/>
                        <a:pt x="466860" y="75031"/>
                        <a:pt x="686925" y="75031"/>
                      </a:cubicBezTo>
                      <a:cubicBezTo>
                        <a:pt x="906990" y="75031"/>
                        <a:pt x="1121846" y="52732"/>
                        <a:pt x="1329358" y="10268"/>
                      </a:cubicBezTo>
                      <a:lnTo>
                        <a:pt x="1373851" y="0"/>
                      </a:lnTo>
                      <a:lnTo>
                        <a:pt x="1259610" y="164614"/>
                      </a:lnTo>
                      <a:lnTo>
                        <a:pt x="1193655" y="176392"/>
                      </a:lnTo>
                      <a:cubicBezTo>
                        <a:pt x="1028431" y="201638"/>
                        <a:pt x="859207" y="214731"/>
                        <a:pt x="686925" y="214731"/>
                      </a:cubicBezTo>
                      <a:cubicBezTo>
                        <a:pt x="514643" y="214731"/>
                        <a:pt x="345420" y="201638"/>
                        <a:pt x="180195" y="176392"/>
                      </a:cubicBezTo>
                      <a:lnTo>
                        <a:pt x="114241" y="1646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A53BAB9-720D-4A51-A7CC-18ED685A26E9}"/>
                  </a:ext>
                </a:extLst>
              </p:cNvPr>
              <p:cNvGrpSpPr/>
              <p:nvPr/>
            </p:nvGrpSpPr>
            <p:grpSpPr>
              <a:xfrm>
                <a:off x="3592692" y="2577492"/>
                <a:ext cx="423889" cy="237554"/>
                <a:chOff x="6633090" y="1751917"/>
                <a:chExt cx="566627" cy="317547"/>
              </a:xfrm>
              <a:solidFill>
                <a:srgbClr val="FFFF00"/>
              </a:solidFill>
            </p:grpSpPr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D393348A-D9B6-444A-B770-A7E6A0333AA2}"/>
                    </a:ext>
                  </a:extLst>
                </p:cNvPr>
                <p:cNvSpPr/>
                <p:nvPr/>
              </p:nvSpPr>
              <p:spPr>
                <a:xfrm>
                  <a:off x="6810571" y="1916533"/>
                  <a:ext cx="274905" cy="152931"/>
                </a:xfrm>
                <a:custGeom>
                  <a:avLst/>
                  <a:gdLst>
                    <a:gd name="connsiteX0" fmla="*/ 274905 w 274905"/>
                    <a:gd name="connsiteY0" fmla="*/ 0 h 152931"/>
                    <a:gd name="connsiteX1" fmla="*/ 168771 w 274905"/>
                    <a:gd name="connsiteY1" fmla="*/ 152931 h 152931"/>
                    <a:gd name="connsiteX2" fmla="*/ 0 w 274905"/>
                    <a:gd name="connsiteY2" fmla="*/ 73371 h 152931"/>
                    <a:gd name="connsiteX3" fmla="*/ 13906 w 274905"/>
                    <a:gd name="connsiteY3" fmla="*/ 68281 h 152931"/>
                    <a:gd name="connsiteX4" fmla="*/ 165174 w 274905"/>
                    <a:gd name="connsiteY4" fmla="*/ 25325 h 152931"/>
                    <a:gd name="connsiteX5" fmla="*/ 274905 w 274905"/>
                    <a:gd name="connsiteY5" fmla="*/ 0 h 152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4905" h="152931">
                      <a:moveTo>
                        <a:pt x="274905" y="0"/>
                      </a:moveTo>
                      <a:lnTo>
                        <a:pt x="168771" y="152931"/>
                      </a:lnTo>
                      <a:lnTo>
                        <a:pt x="0" y="73371"/>
                      </a:lnTo>
                      <a:lnTo>
                        <a:pt x="13906" y="68281"/>
                      </a:lnTo>
                      <a:cubicBezTo>
                        <a:pt x="63814" y="52758"/>
                        <a:pt x="114248" y="38428"/>
                        <a:pt x="165174" y="25325"/>
                      </a:cubicBezTo>
                      <a:lnTo>
                        <a:pt x="27490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2467B194-0093-4C44-8CC7-043C67ECEBAD}"/>
                    </a:ext>
                  </a:extLst>
                </p:cNvPr>
                <p:cNvSpPr/>
                <p:nvPr/>
              </p:nvSpPr>
              <p:spPr>
                <a:xfrm>
                  <a:off x="6633090" y="1751917"/>
                  <a:ext cx="566627" cy="237986"/>
                </a:xfrm>
                <a:custGeom>
                  <a:avLst/>
                  <a:gdLst>
                    <a:gd name="connsiteX0" fmla="*/ 566627 w 566627"/>
                    <a:gd name="connsiteY0" fmla="*/ 0 h 237986"/>
                    <a:gd name="connsiteX1" fmla="*/ 452386 w 566627"/>
                    <a:gd name="connsiteY1" fmla="*/ 164615 h 237986"/>
                    <a:gd name="connsiteX2" fmla="*/ 342655 w 566627"/>
                    <a:gd name="connsiteY2" fmla="*/ 189940 h 237986"/>
                    <a:gd name="connsiteX3" fmla="*/ 191387 w 566627"/>
                    <a:gd name="connsiteY3" fmla="*/ 232896 h 237986"/>
                    <a:gd name="connsiteX4" fmla="*/ 177481 w 566627"/>
                    <a:gd name="connsiteY4" fmla="*/ 237986 h 237986"/>
                    <a:gd name="connsiteX5" fmla="*/ 0 w 566627"/>
                    <a:gd name="connsiteY5" fmla="*/ 154320 h 237986"/>
                    <a:gd name="connsiteX6" fmla="*/ 149844 w 566627"/>
                    <a:gd name="connsiteY6" fmla="*/ 99476 h 237986"/>
                    <a:gd name="connsiteX7" fmla="*/ 468724 w 566627"/>
                    <a:gd name="connsiteY7" fmla="*/ 17484 h 237986"/>
                    <a:gd name="connsiteX8" fmla="*/ 566627 w 566627"/>
                    <a:gd name="connsiteY8" fmla="*/ 0 h 237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627" h="237986">
                      <a:moveTo>
                        <a:pt x="566627" y="0"/>
                      </a:moveTo>
                      <a:lnTo>
                        <a:pt x="452386" y="164615"/>
                      </a:lnTo>
                      <a:lnTo>
                        <a:pt x="342655" y="189940"/>
                      </a:lnTo>
                      <a:cubicBezTo>
                        <a:pt x="291729" y="203043"/>
                        <a:pt x="241295" y="217373"/>
                        <a:pt x="191387" y="232896"/>
                      </a:cubicBezTo>
                      <a:lnTo>
                        <a:pt x="177481" y="237986"/>
                      </a:lnTo>
                      <a:lnTo>
                        <a:pt x="0" y="154320"/>
                      </a:lnTo>
                      <a:lnTo>
                        <a:pt x="149844" y="99476"/>
                      </a:lnTo>
                      <a:cubicBezTo>
                        <a:pt x="254035" y="67070"/>
                        <a:pt x="360421" y="39646"/>
                        <a:pt x="468724" y="17484"/>
                      </a:cubicBezTo>
                      <a:lnTo>
                        <a:pt x="56662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29364DD-0DF8-4E74-BD00-41B5854AA30F}"/>
                  </a:ext>
                </a:extLst>
              </p:cNvPr>
              <p:cNvGrpSpPr/>
              <p:nvPr/>
            </p:nvGrpSpPr>
            <p:grpSpPr>
              <a:xfrm>
                <a:off x="4873421" y="2577492"/>
                <a:ext cx="423888" cy="237554"/>
                <a:chOff x="8345085" y="1751917"/>
                <a:chExt cx="566626" cy="317547"/>
              </a:xfrm>
              <a:solidFill>
                <a:srgbClr val="91D44B"/>
              </a:solidFill>
            </p:grpSpPr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F2D103F2-727A-4F32-B55B-076B46CE885C}"/>
                    </a:ext>
                  </a:extLst>
                </p:cNvPr>
                <p:cNvSpPr/>
                <p:nvPr/>
              </p:nvSpPr>
              <p:spPr>
                <a:xfrm>
                  <a:off x="8459326" y="1916533"/>
                  <a:ext cx="274904" cy="152931"/>
                </a:xfrm>
                <a:custGeom>
                  <a:avLst/>
                  <a:gdLst>
                    <a:gd name="connsiteX0" fmla="*/ 0 w 274904"/>
                    <a:gd name="connsiteY0" fmla="*/ 0 h 152931"/>
                    <a:gd name="connsiteX1" fmla="*/ 109730 w 274904"/>
                    <a:gd name="connsiteY1" fmla="*/ 25325 h 152931"/>
                    <a:gd name="connsiteX2" fmla="*/ 260998 w 274904"/>
                    <a:gd name="connsiteY2" fmla="*/ 68281 h 152931"/>
                    <a:gd name="connsiteX3" fmla="*/ 274904 w 274904"/>
                    <a:gd name="connsiteY3" fmla="*/ 73371 h 152931"/>
                    <a:gd name="connsiteX4" fmla="*/ 106133 w 274904"/>
                    <a:gd name="connsiteY4" fmla="*/ 152931 h 152931"/>
                    <a:gd name="connsiteX5" fmla="*/ 0 w 274904"/>
                    <a:gd name="connsiteY5" fmla="*/ 0 h 152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4904" h="152931">
                      <a:moveTo>
                        <a:pt x="0" y="0"/>
                      </a:moveTo>
                      <a:lnTo>
                        <a:pt x="109730" y="25325"/>
                      </a:lnTo>
                      <a:cubicBezTo>
                        <a:pt x="160656" y="38428"/>
                        <a:pt x="211090" y="52758"/>
                        <a:pt x="260998" y="68281"/>
                      </a:cubicBezTo>
                      <a:lnTo>
                        <a:pt x="274904" y="73371"/>
                      </a:lnTo>
                      <a:lnTo>
                        <a:pt x="106133" y="1529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FA39D996-D36C-4B00-B634-3DF0A975CA0B}"/>
                    </a:ext>
                  </a:extLst>
                </p:cNvPr>
                <p:cNvSpPr/>
                <p:nvPr/>
              </p:nvSpPr>
              <p:spPr>
                <a:xfrm>
                  <a:off x="8345085" y="1751917"/>
                  <a:ext cx="566626" cy="237986"/>
                </a:xfrm>
                <a:custGeom>
                  <a:avLst/>
                  <a:gdLst>
                    <a:gd name="connsiteX0" fmla="*/ 0 w 566626"/>
                    <a:gd name="connsiteY0" fmla="*/ 0 h 237986"/>
                    <a:gd name="connsiteX1" fmla="*/ 97902 w 566626"/>
                    <a:gd name="connsiteY1" fmla="*/ 17484 h 237986"/>
                    <a:gd name="connsiteX2" fmla="*/ 416782 w 566626"/>
                    <a:gd name="connsiteY2" fmla="*/ 99476 h 237986"/>
                    <a:gd name="connsiteX3" fmla="*/ 566626 w 566626"/>
                    <a:gd name="connsiteY3" fmla="*/ 154320 h 237986"/>
                    <a:gd name="connsiteX4" fmla="*/ 389145 w 566626"/>
                    <a:gd name="connsiteY4" fmla="*/ 237986 h 237986"/>
                    <a:gd name="connsiteX5" fmla="*/ 375239 w 566626"/>
                    <a:gd name="connsiteY5" fmla="*/ 232896 h 237986"/>
                    <a:gd name="connsiteX6" fmla="*/ 223971 w 566626"/>
                    <a:gd name="connsiteY6" fmla="*/ 189940 h 237986"/>
                    <a:gd name="connsiteX7" fmla="*/ 114241 w 566626"/>
                    <a:gd name="connsiteY7" fmla="*/ 164615 h 237986"/>
                    <a:gd name="connsiteX8" fmla="*/ 0 w 566626"/>
                    <a:gd name="connsiteY8" fmla="*/ 0 h 237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626" h="237986">
                      <a:moveTo>
                        <a:pt x="0" y="0"/>
                      </a:moveTo>
                      <a:lnTo>
                        <a:pt x="97902" y="17484"/>
                      </a:lnTo>
                      <a:cubicBezTo>
                        <a:pt x="206205" y="39646"/>
                        <a:pt x="312591" y="67070"/>
                        <a:pt x="416782" y="99476"/>
                      </a:cubicBezTo>
                      <a:lnTo>
                        <a:pt x="566626" y="154320"/>
                      </a:lnTo>
                      <a:lnTo>
                        <a:pt x="389145" y="237986"/>
                      </a:lnTo>
                      <a:lnTo>
                        <a:pt x="375239" y="232896"/>
                      </a:lnTo>
                      <a:cubicBezTo>
                        <a:pt x="325331" y="217373"/>
                        <a:pt x="274897" y="203043"/>
                        <a:pt x="223971" y="189940"/>
                      </a:cubicBezTo>
                      <a:lnTo>
                        <a:pt x="114241" y="1646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945555A-5D75-4F35-BF19-601D2A8742D7}"/>
                  </a:ext>
                </a:extLst>
              </p:cNvPr>
              <p:cNvGrpSpPr/>
              <p:nvPr/>
            </p:nvGrpSpPr>
            <p:grpSpPr>
              <a:xfrm>
                <a:off x="2536539" y="3120739"/>
                <a:ext cx="311538" cy="311537"/>
                <a:chOff x="5221294" y="2478094"/>
                <a:chExt cx="416443" cy="416443"/>
              </a:xfrm>
              <a:solidFill>
                <a:srgbClr val="7030A0"/>
              </a:solidFill>
            </p:grpSpPr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57EAC4F5-F8CE-483F-8302-1A275FE4F77E}"/>
                    </a:ext>
                  </a:extLst>
                </p:cNvPr>
                <p:cNvSpPr/>
                <p:nvPr/>
              </p:nvSpPr>
              <p:spPr>
                <a:xfrm>
                  <a:off x="5425297" y="2682097"/>
                  <a:ext cx="195450" cy="195450"/>
                </a:xfrm>
                <a:custGeom>
                  <a:avLst/>
                  <a:gdLst>
                    <a:gd name="connsiteX0" fmla="*/ 195450 w 195450"/>
                    <a:gd name="connsiteY0" fmla="*/ 0 h 195450"/>
                    <a:gd name="connsiteX1" fmla="*/ 180425 w 195450"/>
                    <a:gd name="connsiteY1" fmla="*/ 180425 h 195450"/>
                    <a:gd name="connsiteX2" fmla="*/ 0 w 195450"/>
                    <a:gd name="connsiteY2" fmla="*/ 195450 h 195450"/>
                    <a:gd name="connsiteX3" fmla="*/ 93059 w 195450"/>
                    <a:gd name="connsiteY3" fmla="*/ 93059 h 195450"/>
                    <a:gd name="connsiteX4" fmla="*/ 195450 w 195450"/>
                    <a:gd name="connsiteY4" fmla="*/ 0 h 195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5450" h="195450">
                      <a:moveTo>
                        <a:pt x="195450" y="0"/>
                      </a:moveTo>
                      <a:lnTo>
                        <a:pt x="180425" y="180425"/>
                      </a:lnTo>
                      <a:lnTo>
                        <a:pt x="0" y="195450"/>
                      </a:lnTo>
                      <a:lnTo>
                        <a:pt x="93059" y="93059"/>
                      </a:lnTo>
                      <a:lnTo>
                        <a:pt x="19545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A0B4F763-3037-4B04-806A-C24D64C888C1}"/>
                    </a:ext>
                  </a:extLst>
                </p:cNvPr>
                <p:cNvSpPr/>
                <p:nvPr/>
              </p:nvSpPr>
              <p:spPr>
                <a:xfrm>
                  <a:off x="5221294" y="2478094"/>
                  <a:ext cx="416443" cy="416443"/>
                </a:xfrm>
                <a:custGeom>
                  <a:avLst/>
                  <a:gdLst>
                    <a:gd name="connsiteX0" fmla="*/ 416443 w 416443"/>
                    <a:gd name="connsiteY0" fmla="*/ 0 h 416443"/>
                    <a:gd name="connsiteX1" fmla="*/ 399454 w 416443"/>
                    <a:gd name="connsiteY1" fmla="*/ 204004 h 416443"/>
                    <a:gd name="connsiteX2" fmla="*/ 297063 w 416443"/>
                    <a:gd name="connsiteY2" fmla="*/ 297063 h 416443"/>
                    <a:gd name="connsiteX3" fmla="*/ 204004 w 416443"/>
                    <a:gd name="connsiteY3" fmla="*/ 399454 h 416443"/>
                    <a:gd name="connsiteX4" fmla="*/ 0 w 416443"/>
                    <a:gd name="connsiteY4" fmla="*/ 416443 h 416443"/>
                    <a:gd name="connsiteX5" fmla="*/ 198280 w 416443"/>
                    <a:gd name="connsiteY5" fmla="*/ 198280 h 416443"/>
                    <a:gd name="connsiteX6" fmla="*/ 416443 w 416443"/>
                    <a:gd name="connsiteY6" fmla="*/ 0 h 416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6443" h="416443">
                      <a:moveTo>
                        <a:pt x="416443" y="0"/>
                      </a:moveTo>
                      <a:lnTo>
                        <a:pt x="399454" y="204004"/>
                      </a:lnTo>
                      <a:lnTo>
                        <a:pt x="297063" y="297063"/>
                      </a:lnTo>
                      <a:lnTo>
                        <a:pt x="204004" y="399454"/>
                      </a:lnTo>
                      <a:lnTo>
                        <a:pt x="0" y="416443"/>
                      </a:lnTo>
                      <a:lnTo>
                        <a:pt x="198280" y="198280"/>
                      </a:lnTo>
                      <a:lnTo>
                        <a:pt x="4164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A372F1B-FF7E-4789-B748-2EFD3D26CCCC}"/>
                  </a:ext>
                </a:extLst>
              </p:cNvPr>
              <p:cNvGrpSpPr/>
              <p:nvPr/>
            </p:nvGrpSpPr>
            <p:grpSpPr>
              <a:xfrm>
                <a:off x="6041925" y="3120739"/>
                <a:ext cx="311538" cy="311537"/>
                <a:chOff x="9907065" y="2478094"/>
                <a:chExt cx="416443" cy="416443"/>
              </a:xfrm>
              <a:solidFill>
                <a:srgbClr val="00B0F0"/>
              </a:solidFill>
            </p:grpSpPr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E3887AA8-C9B6-4E99-B15F-5FDB1815327B}"/>
                    </a:ext>
                  </a:extLst>
                </p:cNvPr>
                <p:cNvSpPr/>
                <p:nvPr/>
              </p:nvSpPr>
              <p:spPr>
                <a:xfrm>
                  <a:off x="9924053" y="2682097"/>
                  <a:ext cx="195450" cy="195450"/>
                </a:xfrm>
                <a:custGeom>
                  <a:avLst/>
                  <a:gdLst>
                    <a:gd name="connsiteX0" fmla="*/ 0 w 195450"/>
                    <a:gd name="connsiteY0" fmla="*/ 0 h 195450"/>
                    <a:gd name="connsiteX1" fmla="*/ 102391 w 195450"/>
                    <a:gd name="connsiteY1" fmla="*/ 93059 h 195450"/>
                    <a:gd name="connsiteX2" fmla="*/ 195450 w 195450"/>
                    <a:gd name="connsiteY2" fmla="*/ 195450 h 195450"/>
                    <a:gd name="connsiteX3" fmla="*/ 15025 w 195450"/>
                    <a:gd name="connsiteY3" fmla="*/ 180425 h 195450"/>
                    <a:gd name="connsiteX4" fmla="*/ 0 w 195450"/>
                    <a:gd name="connsiteY4" fmla="*/ 0 h 195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5450" h="195450">
                      <a:moveTo>
                        <a:pt x="0" y="0"/>
                      </a:moveTo>
                      <a:lnTo>
                        <a:pt x="102391" y="93059"/>
                      </a:lnTo>
                      <a:lnTo>
                        <a:pt x="195450" y="195450"/>
                      </a:lnTo>
                      <a:lnTo>
                        <a:pt x="15025" y="1804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C42BBD9A-4DEE-4563-BA0A-5355261C5176}"/>
                    </a:ext>
                  </a:extLst>
                </p:cNvPr>
                <p:cNvSpPr/>
                <p:nvPr/>
              </p:nvSpPr>
              <p:spPr>
                <a:xfrm>
                  <a:off x="9907065" y="2478094"/>
                  <a:ext cx="416443" cy="416443"/>
                </a:xfrm>
                <a:custGeom>
                  <a:avLst/>
                  <a:gdLst>
                    <a:gd name="connsiteX0" fmla="*/ 0 w 416443"/>
                    <a:gd name="connsiteY0" fmla="*/ 0 h 416443"/>
                    <a:gd name="connsiteX1" fmla="*/ 218163 w 416443"/>
                    <a:gd name="connsiteY1" fmla="*/ 198280 h 416443"/>
                    <a:gd name="connsiteX2" fmla="*/ 416443 w 416443"/>
                    <a:gd name="connsiteY2" fmla="*/ 416443 h 416443"/>
                    <a:gd name="connsiteX3" fmla="*/ 212439 w 416443"/>
                    <a:gd name="connsiteY3" fmla="*/ 399454 h 416443"/>
                    <a:gd name="connsiteX4" fmla="*/ 119380 w 416443"/>
                    <a:gd name="connsiteY4" fmla="*/ 297063 h 416443"/>
                    <a:gd name="connsiteX5" fmla="*/ 16989 w 416443"/>
                    <a:gd name="connsiteY5" fmla="*/ 204004 h 416443"/>
                    <a:gd name="connsiteX6" fmla="*/ 0 w 416443"/>
                    <a:gd name="connsiteY6" fmla="*/ 0 h 416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6443" h="416443">
                      <a:moveTo>
                        <a:pt x="0" y="0"/>
                      </a:moveTo>
                      <a:lnTo>
                        <a:pt x="218163" y="198280"/>
                      </a:lnTo>
                      <a:lnTo>
                        <a:pt x="416443" y="416443"/>
                      </a:lnTo>
                      <a:lnTo>
                        <a:pt x="212439" y="399454"/>
                      </a:lnTo>
                      <a:lnTo>
                        <a:pt x="119380" y="297063"/>
                      </a:lnTo>
                      <a:lnTo>
                        <a:pt x="16989" y="20400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C73DB17-8997-49BA-AB3C-BF5FB62AEEF7}"/>
                  </a:ext>
                </a:extLst>
              </p:cNvPr>
              <p:cNvGrpSpPr/>
              <p:nvPr/>
            </p:nvGrpSpPr>
            <p:grpSpPr>
              <a:xfrm>
                <a:off x="1993292" y="4176892"/>
                <a:ext cx="237554" cy="423889"/>
                <a:chOff x="4495117" y="3889890"/>
                <a:chExt cx="317547" cy="56662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0AA0CC37-6A5B-4E00-9E60-9D2557E75662}"/>
                    </a:ext>
                  </a:extLst>
                </p:cNvPr>
                <p:cNvSpPr/>
                <p:nvPr/>
              </p:nvSpPr>
              <p:spPr>
                <a:xfrm>
                  <a:off x="4659733" y="4067371"/>
                  <a:ext cx="152931" cy="274905"/>
                </a:xfrm>
                <a:custGeom>
                  <a:avLst/>
                  <a:gdLst>
                    <a:gd name="connsiteX0" fmla="*/ 73371 w 152931"/>
                    <a:gd name="connsiteY0" fmla="*/ 0 h 274905"/>
                    <a:gd name="connsiteX1" fmla="*/ 152931 w 152931"/>
                    <a:gd name="connsiteY1" fmla="*/ 168771 h 274905"/>
                    <a:gd name="connsiteX2" fmla="*/ 0 w 152931"/>
                    <a:gd name="connsiteY2" fmla="*/ 274905 h 274905"/>
                    <a:gd name="connsiteX3" fmla="*/ 25325 w 152931"/>
                    <a:gd name="connsiteY3" fmla="*/ 165174 h 274905"/>
                    <a:gd name="connsiteX4" fmla="*/ 68281 w 152931"/>
                    <a:gd name="connsiteY4" fmla="*/ 13906 h 274905"/>
                    <a:gd name="connsiteX5" fmla="*/ 73371 w 152931"/>
                    <a:gd name="connsiteY5" fmla="*/ 0 h 274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2931" h="274905">
                      <a:moveTo>
                        <a:pt x="73371" y="0"/>
                      </a:moveTo>
                      <a:lnTo>
                        <a:pt x="152931" y="168771"/>
                      </a:lnTo>
                      <a:lnTo>
                        <a:pt x="0" y="274905"/>
                      </a:lnTo>
                      <a:lnTo>
                        <a:pt x="25325" y="165174"/>
                      </a:lnTo>
                      <a:cubicBezTo>
                        <a:pt x="38428" y="114248"/>
                        <a:pt x="52758" y="63814"/>
                        <a:pt x="68281" y="13906"/>
                      </a:cubicBezTo>
                      <a:lnTo>
                        <a:pt x="7337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C0CFED9-AED3-4E8F-8A6E-7264698D8568}"/>
                    </a:ext>
                  </a:extLst>
                </p:cNvPr>
                <p:cNvSpPr/>
                <p:nvPr/>
              </p:nvSpPr>
              <p:spPr>
                <a:xfrm>
                  <a:off x="4495117" y="3889890"/>
                  <a:ext cx="237986" cy="566627"/>
                </a:xfrm>
                <a:custGeom>
                  <a:avLst/>
                  <a:gdLst>
                    <a:gd name="connsiteX0" fmla="*/ 154320 w 237986"/>
                    <a:gd name="connsiteY0" fmla="*/ 0 h 566627"/>
                    <a:gd name="connsiteX1" fmla="*/ 237986 w 237986"/>
                    <a:gd name="connsiteY1" fmla="*/ 177481 h 566627"/>
                    <a:gd name="connsiteX2" fmla="*/ 232896 w 237986"/>
                    <a:gd name="connsiteY2" fmla="*/ 191387 h 566627"/>
                    <a:gd name="connsiteX3" fmla="*/ 189940 w 237986"/>
                    <a:gd name="connsiteY3" fmla="*/ 342655 h 566627"/>
                    <a:gd name="connsiteX4" fmla="*/ 164615 w 237986"/>
                    <a:gd name="connsiteY4" fmla="*/ 452386 h 566627"/>
                    <a:gd name="connsiteX5" fmla="*/ 0 w 237986"/>
                    <a:gd name="connsiteY5" fmla="*/ 566627 h 566627"/>
                    <a:gd name="connsiteX6" fmla="*/ 17484 w 237986"/>
                    <a:gd name="connsiteY6" fmla="*/ 468724 h 566627"/>
                    <a:gd name="connsiteX7" fmla="*/ 99476 w 237986"/>
                    <a:gd name="connsiteY7" fmla="*/ 149844 h 566627"/>
                    <a:gd name="connsiteX8" fmla="*/ 154320 w 237986"/>
                    <a:gd name="connsiteY8" fmla="*/ 0 h 566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7986" h="566627">
                      <a:moveTo>
                        <a:pt x="154320" y="0"/>
                      </a:moveTo>
                      <a:lnTo>
                        <a:pt x="237986" y="177481"/>
                      </a:lnTo>
                      <a:lnTo>
                        <a:pt x="232896" y="191387"/>
                      </a:lnTo>
                      <a:cubicBezTo>
                        <a:pt x="217373" y="241295"/>
                        <a:pt x="203043" y="291729"/>
                        <a:pt x="189940" y="342655"/>
                      </a:cubicBezTo>
                      <a:lnTo>
                        <a:pt x="164615" y="452386"/>
                      </a:lnTo>
                      <a:lnTo>
                        <a:pt x="0" y="566627"/>
                      </a:lnTo>
                      <a:lnTo>
                        <a:pt x="17484" y="468724"/>
                      </a:lnTo>
                      <a:cubicBezTo>
                        <a:pt x="39646" y="360421"/>
                        <a:pt x="67069" y="254035"/>
                        <a:pt x="99476" y="149844"/>
                      </a:cubicBezTo>
                      <a:lnTo>
                        <a:pt x="15432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23F334D6-3D25-4172-989A-39A6B9E275ED}"/>
                  </a:ext>
                </a:extLst>
              </p:cNvPr>
              <p:cNvGrpSpPr/>
              <p:nvPr/>
            </p:nvGrpSpPr>
            <p:grpSpPr>
              <a:xfrm>
                <a:off x="6659155" y="4176892"/>
                <a:ext cx="237553" cy="423889"/>
                <a:chOff x="10732138" y="3889890"/>
                <a:chExt cx="317545" cy="566627"/>
              </a:xfrm>
              <a:solidFill>
                <a:srgbClr val="009F79"/>
              </a:solidFill>
            </p:grpSpPr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4370EB74-B3ED-4396-9789-7A18D60B59A9}"/>
                    </a:ext>
                  </a:extLst>
                </p:cNvPr>
                <p:cNvSpPr/>
                <p:nvPr/>
              </p:nvSpPr>
              <p:spPr>
                <a:xfrm>
                  <a:off x="10732138" y="4067371"/>
                  <a:ext cx="152931" cy="274905"/>
                </a:xfrm>
                <a:custGeom>
                  <a:avLst/>
                  <a:gdLst>
                    <a:gd name="connsiteX0" fmla="*/ 79560 w 152931"/>
                    <a:gd name="connsiteY0" fmla="*/ 0 h 274905"/>
                    <a:gd name="connsiteX1" fmla="*/ 84650 w 152931"/>
                    <a:gd name="connsiteY1" fmla="*/ 13906 h 274905"/>
                    <a:gd name="connsiteX2" fmla="*/ 127606 w 152931"/>
                    <a:gd name="connsiteY2" fmla="*/ 165174 h 274905"/>
                    <a:gd name="connsiteX3" fmla="*/ 152931 w 152931"/>
                    <a:gd name="connsiteY3" fmla="*/ 274905 h 274905"/>
                    <a:gd name="connsiteX4" fmla="*/ 0 w 152931"/>
                    <a:gd name="connsiteY4" fmla="*/ 168771 h 274905"/>
                    <a:gd name="connsiteX5" fmla="*/ 79560 w 152931"/>
                    <a:gd name="connsiteY5" fmla="*/ 0 h 274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2931" h="274905">
                      <a:moveTo>
                        <a:pt x="79560" y="0"/>
                      </a:moveTo>
                      <a:lnTo>
                        <a:pt x="84650" y="13906"/>
                      </a:lnTo>
                      <a:cubicBezTo>
                        <a:pt x="100173" y="63814"/>
                        <a:pt x="114503" y="114248"/>
                        <a:pt x="127606" y="165174"/>
                      </a:cubicBezTo>
                      <a:lnTo>
                        <a:pt x="152931" y="274905"/>
                      </a:lnTo>
                      <a:lnTo>
                        <a:pt x="0" y="168771"/>
                      </a:lnTo>
                      <a:lnTo>
                        <a:pt x="7956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0436170-0B36-4F3F-984C-D3F63EF240DE}"/>
                    </a:ext>
                  </a:extLst>
                </p:cNvPr>
                <p:cNvSpPr/>
                <p:nvPr/>
              </p:nvSpPr>
              <p:spPr>
                <a:xfrm>
                  <a:off x="10811697" y="3889890"/>
                  <a:ext cx="237986" cy="566627"/>
                </a:xfrm>
                <a:custGeom>
                  <a:avLst/>
                  <a:gdLst>
                    <a:gd name="connsiteX0" fmla="*/ 83666 w 237986"/>
                    <a:gd name="connsiteY0" fmla="*/ 0 h 566627"/>
                    <a:gd name="connsiteX1" fmla="*/ 138510 w 237986"/>
                    <a:gd name="connsiteY1" fmla="*/ 149844 h 566627"/>
                    <a:gd name="connsiteX2" fmla="*/ 220502 w 237986"/>
                    <a:gd name="connsiteY2" fmla="*/ 468724 h 566627"/>
                    <a:gd name="connsiteX3" fmla="*/ 237986 w 237986"/>
                    <a:gd name="connsiteY3" fmla="*/ 566627 h 566627"/>
                    <a:gd name="connsiteX4" fmla="*/ 73371 w 237986"/>
                    <a:gd name="connsiteY4" fmla="*/ 452386 h 566627"/>
                    <a:gd name="connsiteX5" fmla="*/ 48046 w 237986"/>
                    <a:gd name="connsiteY5" fmla="*/ 342655 h 566627"/>
                    <a:gd name="connsiteX6" fmla="*/ 5090 w 237986"/>
                    <a:gd name="connsiteY6" fmla="*/ 191387 h 566627"/>
                    <a:gd name="connsiteX7" fmla="*/ 0 w 237986"/>
                    <a:gd name="connsiteY7" fmla="*/ 177481 h 566627"/>
                    <a:gd name="connsiteX8" fmla="*/ 83666 w 237986"/>
                    <a:gd name="connsiteY8" fmla="*/ 0 h 566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7986" h="566627">
                      <a:moveTo>
                        <a:pt x="83666" y="0"/>
                      </a:moveTo>
                      <a:lnTo>
                        <a:pt x="138510" y="149844"/>
                      </a:lnTo>
                      <a:cubicBezTo>
                        <a:pt x="170916" y="254035"/>
                        <a:pt x="198340" y="360421"/>
                        <a:pt x="220502" y="468724"/>
                      </a:cubicBezTo>
                      <a:lnTo>
                        <a:pt x="237986" y="566627"/>
                      </a:lnTo>
                      <a:lnTo>
                        <a:pt x="73371" y="452386"/>
                      </a:lnTo>
                      <a:lnTo>
                        <a:pt x="48046" y="342655"/>
                      </a:lnTo>
                      <a:cubicBezTo>
                        <a:pt x="34943" y="291729"/>
                        <a:pt x="20613" y="241295"/>
                        <a:pt x="5090" y="191387"/>
                      </a:cubicBezTo>
                      <a:lnTo>
                        <a:pt x="0" y="177481"/>
                      </a:lnTo>
                      <a:lnTo>
                        <a:pt x="8366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A0ABB1F-506E-43E8-92E2-44F655939730}"/>
                  </a:ext>
                </a:extLst>
              </p:cNvPr>
              <p:cNvGrpSpPr/>
              <p:nvPr/>
            </p:nvGrpSpPr>
            <p:grpSpPr>
              <a:xfrm>
                <a:off x="1993292" y="5457620"/>
                <a:ext cx="237554" cy="423888"/>
                <a:chOff x="4495117" y="5601885"/>
                <a:chExt cx="317547" cy="566626"/>
              </a:xfrm>
              <a:solidFill>
                <a:srgbClr val="00CFD5"/>
              </a:solidFill>
            </p:grpSpPr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F8F04C0B-43DE-4E7C-817F-74C06045F98A}"/>
                    </a:ext>
                  </a:extLst>
                </p:cNvPr>
                <p:cNvSpPr/>
                <p:nvPr/>
              </p:nvSpPr>
              <p:spPr>
                <a:xfrm>
                  <a:off x="4659733" y="5716127"/>
                  <a:ext cx="152931" cy="274905"/>
                </a:xfrm>
                <a:custGeom>
                  <a:avLst/>
                  <a:gdLst>
                    <a:gd name="connsiteX0" fmla="*/ 0 w 152931"/>
                    <a:gd name="connsiteY0" fmla="*/ 0 h 274905"/>
                    <a:gd name="connsiteX1" fmla="*/ 152931 w 152931"/>
                    <a:gd name="connsiteY1" fmla="*/ 106133 h 274905"/>
                    <a:gd name="connsiteX2" fmla="*/ 73371 w 152931"/>
                    <a:gd name="connsiteY2" fmla="*/ 274905 h 274905"/>
                    <a:gd name="connsiteX3" fmla="*/ 68281 w 152931"/>
                    <a:gd name="connsiteY3" fmla="*/ 260998 h 274905"/>
                    <a:gd name="connsiteX4" fmla="*/ 25325 w 152931"/>
                    <a:gd name="connsiteY4" fmla="*/ 109730 h 274905"/>
                    <a:gd name="connsiteX5" fmla="*/ 0 w 152931"/>
                    <a:gd name="connsiteY5" fmla="*/ 0 h 274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2931" h="274905">
                      <a:moveTo>
                        <a:pt x="0" y="0"/>
                      </a:moveTo>
                      <a:lnTo>
                        <a:pt x="152931" y="106133"/>
                      </a:lnTo>
                      <a:lnTo>
                        <a:pt x="73371" y="274905"/>
                      </a:lnTo>
                      <a:lnTo>
                        <a:pt x="68281" y="260998"/>
                      </a:lnTo>
                      <a:cubicBezTo>
                        <a:pt x="52758" y="211091"/>
                        <a:pt x="38428" y="160657"/>
                        <a:pt x="25325" y="10973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97AC7456-A877-471E-B16B-CEFF68B4C306}"/>
                    </a:ext>
                  </a:extLst>
                </p:cNvPr>
                <p:cNvSpPr/>
                <p:nvPr/>
              </p:nvSpPr>
              <p:spPr>
                <a:xfrm>
                  <a:off x="4495117" y="5601885"/>
                  <a:ext cx="237986" cy="566626"/>
                </a:xfrm>
                <a:custGeom>
                  <a:avLst/>
                  <a:gdLst>
                    <a:gd name="connsiteX0" fmla="*/ 0 w 237986"/>
                    <a:gd name="connsiteY0" fmla="*/ 0 h 566626"/>
                    <a:gd name="connsiteX1" fmla="*/ 164615 w 237986"/>
                    <a:gd name="connsiteY1" fmla="*/ 114241 h 566626"/>
                    <a:gd name="connsiteX2" fmla="*/ 189940 w 237986"/>
                    <a:gd name="connsiteY2" fmla="*/ 223971 h 566626"/>
                    <a:gd name="connsiteX3" fmla="*/ 232896 w 237986"/>
                    <a:gd name="connsiteY3" fmla="*/ 375239 h 566626"/>
                    <a:gd name="connsiteX4" fmla="*/ 237986 w 237986"/>
                    <a:gd name="connsiteY4" fmla="*/ 389146 h 566626"/>
                    <a:gd name="connsiteX5" fmla="*/ 154320 w 237986"/>
                    <a:gd name="connsiteY5" fmla="*/ 566626 h 566626"/>
                    <a:gd name="connsiteX6" fmla="*/ 99476 w 237986"/>
                    <a:gd name="connsiteY6" fmla="*/ 416782 h 566626"/>
                    <a:gd name="connsiteX7" fmla="*/ 17484 w 237986"/>
                    <a:gd name="connsiteY7" fmla="*/ 97902 h 566626"/>
                    <a:gd name="connsiteX8" fmla="*/ 0 w 237986"/>
                    <a:gd name="connsiteY8" fmla="*/ 0 h 566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7986" h="566626">
                      <a:moveTo>
                        <a:pt x="0" y="0"/>
                      </a:moveTo>
                      <a:lnTo>
                        <a:pt x="164615" y="114241"/>
                      </a:lnTo>
                      <a:lnTo>
                        <a:pt x="189940" y="223971"/>
                      </a:lnTo>
                      <a:cubicBezTo>
                        <a:pt x="203043" y="274898"/>
                        <a:pt x="217373" y="325332"/>
                        <a:pt x="232896" y="375239"/>
                      </a:cubicBezTo>
                      <a:lnTo>
                        <a:pt x="237986" y="389146"/>
                      </a:lnTo>
                      <a:lnTo>
                        <a:pt x="154320" y="566626"/>
                      </a:lnTo>
                      <a:lnTo>
                        <a:pt x="99476" y="416782"/>
                      </a:lnTo>
                      <a:cubicBezTo>
                        <a:pt x="67069" y="312591"/>
                        <a:pt x="39646" y="206205"/>
                        <a:pt x="17484" y="9790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5AA0BB76-A825-4D3C-9111-7F1B5591337F}"/>
                  </a:ext>
                </a:extLst>
              </p:cNvPr>
              <p:cNvGrpSpPr/>
              <p:nvPr/>
            </p:nvGrpSpPr>
            <p:grpSpPr>
              <a:xfrm>
                <a:off x="6659155" y="5457620"/>
                <a:ext cx="237553" cy="423888"/>
                <a:chOff x="10732138" y="5601885"/>
                <a:chExt cx="317545" cy="566626"/>
              </a:xfrm>
              <a:solidFill>
                <a:srgbClr val="FD7960"/>
              </a:solidFill>
            </p:grpSpPr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F4CA2E19-3B4E-46F9-A268-EA3732130B14}"/>
                    </a:ext>
                  </a:extLst>
                </p:cNvPr>
                <p:cNvSpPr/>
                <p:nvPr/>
              </p:nvSpPr>
              <p:spPr>
                <a:xfrm>
                  <a:off x="10732138" y="5716127"/>
                  <a:ext cx="152931" cy="274905"/>
                </a:xfrm>
                <a:custGeom>
                  <a:avLst/>
                  <a:gdLst>
                    <a:gd name="connsiteX0" fmla="*/ 152931 w 152931"/>
                    <a:gd name="connsiteY0" fmla="*/ 0 h 274905"/>
                    <a:gd name="connsiteX1" fmla="*/ 127606 w 152931"/>
                    <a:gd name="connsiteY1" fmla="*/ 109730 h 274905"/>
                    <a:gd name="connsiteX2" fmla="*/ 84650 w 152931"/>
                    <a:gd name="connsiteY2" fmla="*/ 260998 h 274905"/>
                    <a:gd name="connsiteX3" fmla="*/ 79560 w 152931"/>
                    <a:gd name="connsiteY3" fmla="*/ 274905 h 274905"/>
                    <a:gd name="connsiteX4" fmla="*/ 0 w 152931"/>
                    <a:gd name="connsiteY4" fmla="*/ 106133 h 274905"/>
                    <a:gd name="connsiteX5" fmla="*/ 152931 w 152931"/>
                    <a:gd name="connsiteY5" fmla="*/ 0 h 274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2931" h="274905">
                      <a:moveTo>
                        <a:pt x="152931" y="0"/>
                      </a:moveTo>
                      <a:lnTo>
                        <a:pt x="127606" y="109730"/>
                      </a:lnTo>
                      <a:cubicBezTo>
                        <a:pt x="114503" y="160657"/>
                        <a:pt x="100173" y="211091"/>
                        <a:pt x="84650" y="260998"/>
                      </a:cubicBezTo>
                      <a:lnTo>
                        <a:pt x="79560" y="274905"/>
                      </a:lnTo>
                      <a:lnTo>
                        <a:pt x="0" y="106133"/>
                      </a:lnTo>
                      <a:lnTo>
                        <a:pt x="1529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0EED0FC5-3B6E-42D5-BA47-DAE1247336BA}"/>
                    </a:ext>
                  </a:extLst>
                </p:cNvPr>
                <p:cNvSpPr/>
                <p:nvPr/>
              </p:nvSpPr>
              <p:spPr>
                <a:xfrm>
                  <a:off x="10811697" y="5601885"/>
                  <a:ext cx="237986" cy="566626"/>
                </a:xfrm>
                <a:custGeom>
                  <a:avLst/>
                  <a:gdLst>
                    <a:gd name="connsiteX0" fmla="*/ 237986 w 237986"/>
                    <a:gd name="connsiteY0" fmla="*/ 0 h 566626"/>
                    <a:gd name="connsiteX1" fmla="*/ 220502 w 237986"/>
                    <a:gd name="connsiteY1" fmla="*/ 97902 h 566626"/>
                    <a:gd name="connsiteX2" fmla="*/ 138510 w 237986"/>
                    <a:gd name="connsiteY2" fmla="*/ 416782 h 566626"/>
                    <a:gd name="connsiteX3" fmla="*/ 83666 w 237986"/>
                    <a:gd name="connsiteY3" fmla="*/ 566626 h 566626"/>
                    <a:gd name="connsiteX4" fmla="*/ 0 w 237986"/>
                    <a:gd name="connsiteY4" fmla="*/ 389146 h 566626"/>
                    <a:gd name="connsiteX5" fmla="*/ 5090 w 237986"/>
                    <a:gd name="connsiteY5" fmla="*/ 375239 h 566626"/>
                    <a:gd name="connsiteX6" fmla="*/ 48046 w 237986"/>
                    <a:gd name="connsiteY6" fmla="*/ 223971 h 566626"/>
                    <a:gd name="connsiteX7" fmla="*/ 73371 w 237986"/>
                    <a:gd name="connsiteY7" fmla="*/ 114241 h 566626"/>
                    <a:gd name="connsiteX8" fmla="*/ 237986 w 237986"/>
                    <a:gd name="connsiteY8" fmla="*/ 0 h 566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7986" h="566626">
                      <a:moveTo>
                        <a:pt x="237986" y="0"/>
                      </a:moveTo>
                      <a:lnTo>
                        <a:pt x="220502" y="97902"/>
                      </a:lnTo>
                      <a:cubicBezTo>
                        <a:pt x="198340" y="206205"/>
                        <a:pt x="170916" y="312591"/>
                        <a:pt x="138510" y="416782"/>
                      </a:cubicBezTo>
                      <a:lnTo>
                        <a:pt x="83666" y="566626"/>
                      </a:lnTo>
                      <a:lnTo>
                        <a:pt x="0" y="389146"/>
                      </a:lnTo>
                      <a:lnTo>
                        <a:pt x="5090" y="375239"/>
                      </a:lnTo>
                      <a:cubicBezTo>
                        <a:pt x="20613" y="325332"/>
                        <a:pt x="34943" y="274898"/>
                        <a:pt x="48046" y="223971"/>
                      </a:cubicBezTo>
                      <a:lnTo>
                        <a:pt x="73371" y="114241"/>
                      </a:lnTo>
                      <a:lnTo>
                        <a:pt x="23798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904354A8-6CEA-442F-8999-8E1629372486}"/>
                  </a:ext>
                </a:extLst>
              </p:cNvPr>
              <p:cNvGrpSpPr/>
              <p:nvPr/>
            </p:nvGrpSpPr>
            <p:grpSpPr>
              <a:xfrm>
                <a:off x="2536539" y="6626124"/>
                <a:ext cx="311538" cy="311537"/>
                <a:chOff x="5221294" y="7163865"/>
                <a:chExt cx="416443" cy="416443"/>
              </a:xfrm>
              <a:solidFill>
                <a:srgbClr val="E20042"/>
              </a:solidFill>
            </p:grpSpPr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7BEC3055-D03E-4D70-99E9-E77E58E2B93E}"/>
                    </a:ext>
                  </a:extLst>
                </p:cNvPr>
                <p:cNvSpPr/>
                <p:nvPr/>
              </p:nvSpPr>
              <p:spPr>
                <a:xfrm>
                  <a:off x="5425297" y="7180854"/>
                  <a:ext cx="195450" cy="195451"/>
                </a:xfrm>
                <a:custGeom>
                  <a:avLst/>
                  <a:gdLst>
                    <a:gd name="connsiteX0" fmla="*/ 0 w 195450"/>
                    <a:gd name="connsiteY0" fmla="*/ 0 h 195451"/>
                    <a:gd name="connsiteX1" fmla="*/ 180425 w 195450"/>
                    <a:gd name="connsiteY1" fmla="*/ 15025 h 195451"/>
                    <a:gd name="connsiteX2" fmla="*/ 195450 w 195450"/>
                    <a:gd name="connsiteY2" fmla="*/ 195451 h 195451"/>
                    <a:gd name="connsiteX3" fmla="*/ 93059 w 195450"/>
                    <a:gd name="connsiteY3" fmla="*/ 102391 h 195451"/>
                    <a:gd name="connsiteX4" fmla="*/ 0 w 195450"/>
                    <a:gd name="connsiteY4" fmla="*/ 0 h 195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5450" h="195451">
                      <a:moveTo>
                        <a:pt x="0" y="0"/>
                      </a:moveTo>
                      <a:lnTo>
                        <a:pt x="180425" y="15025"/>
                      </a:lnTo>
                      <a:lnTo>
                        <a:pt x="195450" y="195451"/>
                      </a:lnTo>
                      <a:lnTo>
                        <a:pt x="93059" y="1023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94DB5A7B-3AC2-4DCD-A75A-FC2D2606457F}"/>
                    </a:ext>
                  </a:extLst>
                </p:cNvPr>
                <p:cNvSpPr/>
                <p:nvPr/>
              </p:nvSpPr>
              <p:spPr>
                <a:xfrm>
                  <a:off x="5221294" y="7163865"/>
                  <a:ext cx="416443" cy="416443"/>
                </a:xfrm>
                <a:custGeom>
                  <a:avLst/>
                  <a:gdLst>
                    <a:gd name="connsiteX0" fmla="*/ 0 w 416443"/>
                    <a:gd name="connsiteY0" fmla="*/ 0 h 416443"/>
                    <a:gd name="connsiteX1" fmla="*/ 204004 w 416443"/>
                    <a:gd name="connsiteY1" fmla="*/ 16989 h 416443"/>
                    <a:gd name="connsiteX2" fmla="*/ 297063 w 416443"/>
                    <a:gd name="connsiteY2" fmla="*/ 119380 h 416443"/>
                    <a:gd name="connsiteX3" fmla="*/ 399454 w 416443"/>
                    <a:gd name="connsiteY3" fmla="*/ 212440 h 416443"/>
                    <a:gd name="connsiteX4" fmla="*/ 416443 w 416443"/>
                    <a:gd name="connsiteY4" fmla="*/ 416443 h 416443"/>
                    <a:gd name="connsiteX5" fmla="*/ 198280 w 416443"/>
                    <a:gd name="connsiteY5" fmla="*/ 218163 h 416443"/>
                    <a:gd name="connsiteX6" fmla="*/ 0 w 416443"/>
                    <a:gd name="connsiteY6" fmla="*/ 0 h 416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6443" h="416443">
                      <a:moveTo>
                        <a:pt x="0" y="0"/>
                      </a:moveTo>
                      <a:lnTo>
                        <a:pt x="204004" y="16989"/>
                      </a:lnTo>
                      <a:lnTo>
                        <a:pt x="297063" y="119380"/>
                      </a:lnTo>
                      <a:lnTo>
                        <a:pt x="399454" y="212440"/>
                      </a:lnTo>
                      <a:lnTo>
                        <a:pt x="416443" y="416443"/>
                      </a:lnTo>
                      <a:lnTo>
                        <a:pt x="198280" y="2181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E3104B75-159D-47D3-B0A9-8EFF110BBA10}"/>
                  </a:ext>
                </a:extLst>
              </p:cNvPr>
              <p:cNvGrpSpPr/>
              <p:nvPr/>
            </p:nvGrpSpPr>
            <p:grpSpPr>
              <a:xfrm>
                <a:off x="6041925" y="6626124"/>
                <a:ext cx="311538" cy="311537"/>
                <a:chOff x="9907065" y="7163865"/>
                <a:chExt cx="416443" cy="416443"/>
              </a:xfrm>
              <a:solidFill>
                <a:srgbClr val="97F849"/>
              </a:solidFill>
            </p:grpSpPr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34F541B2-2E8E-4C44-AD42-C895601EF999}"/>
                    </a:ext>
                  </a:extLst>
                </p:cNvPr>
                <p:cNvSpPr/>
                <p:nvPr/>
              </p:nvSpPr>
              <p:spPr>
                <a:xfrm>
                  <a:off x="9924053" y="7180854"/>
                  <a:ext cx="195450" cy="195451"/>
                </a:xfrm>
                <a:custGeom>
                  <a:avLst/>
                  <a:gdLst>
                    <a:gd name="connsiteX0" fmla="*/ 195450 w 195450"/>
                    <a:gd name="connsiteY0" fmla="*/ 0 h 195451"/>
                    <a:gd name="connsiteX1" fmla="*/ 102391 w 195450"/>
                    <a:gd name="connsiteY1" fmla="*/ 102391 h 195451"/>
                    <a:gd name="connsiteX2" fmla="*/ 0 w 195450"/>
                    <a:gd name="connsiteY2" fmla="*/ 195451 h 195451"/>
                    <a:gd name="connsiteX3" fmla="*/ 15025 w 195450"/>
                    <a:gd name="connsiteY3" fmla="*/ 15025 h 195451"/>
                    <a:gd name="connsiteX4" fmla="*/ 195450 w 195450"/>
                    <a:gd name="connsiteY4" fmla="*/ 0 h 195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5450" h="195451">
                      <a:moveTo>
                        <a:pt x="195450" y="0"/>
                      </a:moveTo>
                      <a:lnTo>
                        <a:pt x="102391" y="102391"/>
                      </a:lnTo>
                      <a:lnTo>
                        <a:pt x="0" y="195451"/>
                      </a:lnTo>
                      <a:lnTo>
                        <a:pt x="15025" y="15025"/>
                      </a:lnTo>
                      <a:lnTo>
                        <a:pt x="19545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8DC03475-DE11-4B76-A57D-18C19EFE2F7C}"/>
                    </a:ext>
                  </a:extLst>
                </p:cNvPr>
                <p:cNvSpPr/>
                <p:nvPr/>
              </p:nvSpPr>
              <p:spPr>
                <a:xfrm>
                  <a:off x="9907065" y="7163865"/>
                  <a:ext cx="416443" cy="416443"/>
                </a:xfrm>
                <a:custGeom>
                  <a:avLst/>
                  <a:gdLst>
                    <a:gd name="connsiteX0" fmla="*/ 416443 w 416443"/>
                    <a:gd name="connsiteY0" fmla="*/ 0 h 416443"/>
                    <a:gd name="connsiteX1" fmla="*/ 218163 w 416443"/>
                    <a:gd name="connsiteY1" fmla="*/ 218163 h 416443"/>
                    <a:gd name="connsiteX2" fmla="*/ 0 w 416443"/>
                    <a:gd name="connsiteY2" fmla="*/ 416443 h 416443"/>
                    <a:gd name="connsiteX3" fmla="*/ 16989 w 416443"/>
                    <a:gd name="connsiteY3" fmla="*/ 212440 h 416443"/>
                    <a:gd name="connsiteX4" fmla="*/ 119380 w 416443"/>
                    <a:gd name="connsiteY4" fmla="*/ 119380 h 416443"/>
                    <a:gd name="connsiteX5" fmla="*/ 212439 w 416443"/>
                    <a:gd name="connsiteY5" fmla="*/ 16989 h 416443"/>
                    <a:gd name="connsiteX6" fmla="*/ 416443 w 416443"/>
                    <a:gd name="connsiteY6" fmla="*/ 0 h 416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6443" h="416443">
                      <a:moveTo>
                        <a:pt x="416443" y="0"/>
                      </a:moveTo>
                      <a:lnTo>
                        <a:pt x="218163" y="218163"/>
                      </a:lnTo>
                      <a:lnTo>
                        <a:pt x="0" y="416443"/>
                      </a:lnTo>
                      <a:lnTo>
                        <a:pt x="16989" y="212440"/>
                      </a:lnTo>
                      <a:lnTo>
                        <a:pt x="119380" y="119380"/>
                      </a:lnTo>
                      <a:lnTo>
                        <a:pt x="212439" y="16989"/>
                      </a:lnTo>
                      <a:lnTo>
                        <a:pt x="4164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9F40BF25-7183-47D2-BDFF-016CE855C9C6}"/>
                  </a:ext>
                </a:extLst>
              </p:cNvPr>
              <p:cNvGrpSpPr/>
              <p:nvPr/>
            </p:nvGrpSpPr>
            <p:grpSpPr>
              <a:xfrm>
                <a:off x="3592692" y="7243354"/>
                <a:ext cx="423889" cy="237553"/>
                <a:chOff x="6633090" y="7988937"/>
                <a:chExt cx="566627" cy="317546"/>
              </a:xfrm>
              <a:solidFill>
                <a:srgbClr val="00A2D3"/>
              </a:solidFill>
            </p:grpSpPr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6769C641-8515-412C-B8D7-A18EB5430C8E}"/>
                    </a:ext>
                  </a:extLst>
                </p:cNvPr>
                <p:cNvSpPr/>
                <p:nvPr/>
              </p:nvSpPr>
              <p:spPr>
                <a:xfrm>
                  <a:off x="6810571" y="7988937"/>
                  <a:ext cx="274905" cy="152932"/>
                </a:xfrm>
                <a:custGeom>
                  <a:avLst/>
                  <a:gdLst>
                    <a:gd name="connsiteX0" fmla="*/ 168771 w 274905"/>
                    <a:gd name="connsiteY0" fmla="*/ 0 h 152932"/>
                    <a:gd name="connsiteX1" fmla="*/ 274905 w 274905"/>
                    <a:gd name="connsiteY1" fmla="*/ 152932 h 152932"/>
                    <a:gd name="connsiteX2" fmla="*/ 165174 w 274905"/>
                    <a:gd name="connsiteY2" fmla="*/ 127606 h 152932"/>
                    <a:gd name="connsiteX3" fmla="*/ 13906 w 274905"/>
                    <a:gd name="connsiteY3" fmla="*/ 84650 h 152932"/>
                    <a:gd name="connsiteX4" fmla="*/ 0 w 274905"/>
                    <a:gd name="connsiteY4" fmla="*/ 79560 h 152932"/>
                    <a:gd name="connsiteX5" fmla="*/ 168771 w 274905"/>
                    <a:gd name="connsiteY5" fmla="*/ 0 h 152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4905" h="152932">
                      <a:moveTo>
                        <a:pt x="168771" y="0"/>
                      </a:moveTo>
                      <a:lnTo>
                        <a:pt x="274905" y="152932"/>
                      </a:lnTo>
                      <a:lnTo>
                        <a:pt x="165174" y="127606"/>
                      </a:lnTo>
                      <a:cubicBezTo>
                        <a:pt x="114248" y="114503"/>
                        <a:pt x="63814" y="100174"/>
                        <a:pt x="13906" y="84650"/>
                      </a:cubicBezTo>
                      <a:lnTo>
                        <a:pt x="0" y="79560"/>
                      </a:lnTo>
                      <a:lnTo>
                        <a:pt x="16877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BD06D944-672D-4B74-8ACA-816FC4A54158}"/>
                    </a:ext>
                  </a:extLst>
                </p:cNvPr>
                <p:cNvSpPr/>
                <p:nvPr/>
              </p:nvSpPr>
              <p:spPr>
                <a:xfrm>
                  <a:off x="6633090" y="8068497"/>
                  <a:ext cx="566627" cy="237986"/>
                </a:xfrm>
                <a:custGeom>
                  <a:avLst/>
                  <a:gdLst>
                    <a:gd name="connsiteX0" fmla="*/ 177481 w 566627"/>
                    <a:gd name="connsiteY0" fmla="*/ 0 h 237986"/>
                    <a:gd name="connsiteX1" fmla="*/ 191387 w 566627"/>
                    <a:gd name="connsiteY1" fmla="*/ 5090 h 237986"/>
                    <a:gd name="connsiteX2" fmla="*/ 342655 w 566627"/>
                    <a:gd name="connsiteY2" fmla="*/ 48046 h 237986"/>
                    <a:gd name="connsiteX3" fmla="*/ 452386 w 566627"/>
                    <a:gd name="connsiteY3" fmla="*/ 73372 h 237986"/>
                    <a:gd name="connsiteX4" fmla="*/ 566627 w 566627"/>
                    <a:gd name="connsiteY4" fmla="*/ 237986 h 237986"/>
                    <a:gd name="connsiteX5" fmla="*/ 468724 w 566627"/>
                    <a:gd name="connsiteY5" fmla="*/ 220502 h 237986"/>
                    <a:gd name="connsiteX6" fmla="*/ 149844 w 566627"/>
                    <a:gd name="connsiteY6" fmla="*/ 138510 h 237986"/>
                    <a:gd name="connsiteX7" fmla="*/ 0 w 566627"/>
                    <a:gd name="connsiteY7" fmla="*/ 83666 h 237986"/>
                    <a:gd name="connsiteX8" fmla="*/ 177481 w 566627"/>
                    <a:gd name="connsiteY8" fmla="*/ 0 h 237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627" h="237986">
                      <a:moveTo>
                        <a:pt x="177481" y="0"/>
                      </a:moveTo>
                      <a:lnTo>
                        <a:pt x="191387" y="5090"/>
                      </a:lnTo>
                      <a:cubicBezTo>
                        <a:pt x="241295" y="20614"/>
                        <a:pt x="291729" y="34943"/>
                        <a:pt x="342655" y="48046"/>
                      </a:cubicBezTo>
                      <a:lnTo>
                        <a:pt x="452386" y="73372"/>
                      </a:lnTo>
                      <a:lnTo>
                        <a:pt x="566627" y="237986"/>
                      </a:lnTo>
                      <a:lnTo>
                        <a:pt x="468724" y="220502"/>
                      </a:lnTo>
                      <a:cubicBezTo>
                        <a:pt x="360421" y="198340"/>
                        <a:pt x="254035" y="170917"/>
                        <a:pt x="149844" y="138510"/>
                      </a:cubicBezTo>
                      <a:lnTo>
                        <a:pt x="0" y="83666"/>
                      </a:lnTo>
                      <a:lnTo>
                        <a:pt x="1774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560B85B1-9630-47C8-A485-5427B146AB8A}"/>
                  </a:ext>
                </a:extLst>
              </p:cNvPr>
              <p:cNvGrpSpPr/>
              <p:nvPr/>
            </p:nvGrpSpPr>
            <p:grpSpPr>
              <a:xfrm>
                <a:off x="4873421" y="7243354"/>
                <a:ext cx="423888" cy="237553"/>
                <a:chOff x="8345085" y="7988937"/>
                <a:chExt cx="566626" cy="317546"/>
              </a:xfrm>
              <a:solidFill>
                <a:srgbClr val="FA4DA7"/>
              </a:solidFill>
            </p:grpSpPr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35F9B4EA-6525-4F3E-9740-FC4854912E1B}"/>
                    </a:ext>
                  </a:extLst>
                </p:cNvPr>
                <p:cNvSpPr/>
                <p:nvPr/>
              </p:nvSpPr>
              <p:spPr>
                <a:xfrm>
                  <a:off x="8459326" y="7988937"/>
                  <a:ext cx="274904" cy="152932"/>
                </a:xfrm>
                <a:custGeom>
                  <a:avLst/>
                  <a:gdLst>
                    <a:gd name="connsiteX0" fmla="*/ 106133 w 274904"/>
                    <a:gd name="connsiteY0" fmla="*/ 0 h 152932"/>
                    <a:gd name="connsiteX1" fmla="*/ 274904 w 274904"/>
                    <a:gd name="connsiteY1" fmla="*/ 79560 h 152932"/>
                    <a:gd name="connsiteX2" fmla="*/ 260998 w 274904"/>
                    <a:gd name="connsiteY2" fmla="*/ 84650 h 152932"/>
                    <a:gd name="connsiteX3" fmla="*/ 109730 w 274904"/>
                    <a:gd name="connsiteY3" fmla="*/ 127606 h 152932"/>
                    <a:gd name="connsiteX4" fmla="*/ 0 w 274904"/>
                    <a:gd name="connsiteY4" fmla="*/ 152932 h 152932"/>
                    <a:gd name="connsiteX5" fmla="*/ 106133 w 274904"/>
                    <a:gd name="connsiteY5" fmla="*/ 0 h 152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4904" h="152932">
                      <a:moveTo>
                        <a:pt x="106133" y="0"/>
                      </a:moveTo>
                      <a:lnTo>
                        <a:pt x="274904" y="79560"/>
                      </a:lnTo>
                      <a:lnTo>
                        <a:pt x="260998" y="84650"/>
                      </a:lnTo>
                      <a:cubicBezTo>
                        <a:pt x="211090" y="100174"/>
                        <a:pt x="160656" y="114503"/>
                        <a:pt x="109730" y="127606"/>
                      </a:cubicBezTo>
                      <a:lnTo>
                        <a:pt x="0" y="152932"/>
                      </a:lnTo>
                      <a:lnTo>
                        <a:pt x="106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0A06796-0B9D-44C1-84E5-4454C611737A}"/>
                    </a:ext>
                  </a:extLst>
                </p:cNvPr>
                <p:cNvSpPr/>
                <p:nvPr/>
              </p:nvSpPr>
              <p:spPr>
                <a:xfrm>
                  <a:off x="8345085" y="8068497"/>
                  <a:ext cx="566626" cy="237986"/>
                </a:xfrm>
                <a:custGeom>
                  <a:avLst/>
                  <a:gdLst>
                    <a:gd name="connsiteX0" fmla="*/ 389145 w 566626"/>
                    <a:gd name="connsiteY0" fmla="*/ 0 h 237986"/>
                    <a:gd name="connsiteX1" fmla="*/ 566626 w 566626"/>
                    <a:gd name="connsiteY1" fmla="*/ 83666 h 237986"/>
                    <a:gd name="connsiteX2" fmla="*/ 416782 w 566626"/>
                    <a:gd name="connsiteY2" fmla="*/ 138510 h 237986"/>
                    <a:gd name="connsiteX3" fmla="*/ 97902 w 566626"/>
                    <a:gd name="connsiteY3" fmla="*/ 220502 h 237986"/>
                    <a:gd name="connsiteX4" fmla="*/ 0 w 566626"/>
                    <a:gd name="connsiteY4" fmla="*/ 237986 h 237986"/>
                    <a:gd name="connsiteX5" fmla="*/ 114241 w 566626"/>
                    <a:gd name="connsiteY5" fmla="*/ 73372 h 237986"/>
                    <a:gd name="connsiteX6" fmla="*/ 223971 w 566626"/>
                    <a:gd name="connsiteY6" fmla="*/ 48046 h 237986"/>
                    <a:gd name="connsiteX7" fmla="*/ 375239 w 566626"/>
                    <a:gd name="connsiteY7" fmla="*/ 5090 h 237986"/>
                    <a:gd name="connsiteX8" fmla="*/ 389145 w 566626"/>
                    <a:gd name="connsiteY8" fmla="*/ 0 h 237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626" h="237986">
                      <a:moveTo>
                        <a:pt x="389145" y="0"/>
                      </a:moveTo>
                      <a:lnTo>
                        <a:pt x="566626" y="83666"/>
                      </a:lnTo>
                      <a:lnTo>
                        <a:pt x="416782" y="138510"/>
                      </a:lnTo>
                      <a:cubicBezTo>
                        <a:pt x="312591" y="170917"/>
                        <a:pt x="206205" y="198340"/>
                        <a:pt x="97902" y="220502"/>
                      </a:cubicBezTo>
                      <a:lnTo>
                        <a:pt x="0" y="237986"/>
                      </a:lnTo>
                      <a:lnTo>
                        <a:pt x="114241" y="73372"/>
                      </a:lnTo>
                      <a:lnTo>
                        <a:pt x="223971" y="48046"/>
                      </a:lnTo>
                      <a:cubicBezTo>
                        <a:pt x="274897" y="34943"/>
                        <a:pt x="325331" y="20614"/>
                        <a:pt x="375239" y="5090"/>
                      </a:cubicBezTo>
                      <a:lnTo>
                        <a:pt x="38914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8316912F-9C8E-44D2-8E52-0DE6F9C54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39935" y="2888019"/>
                <a:ext cx="671483" cy="523757"/>
              </a:xfrm>
              <a:prstGeom prst="rect">
                <a:avLst/>
              </a:prstGeom>
            </p:spPr>
          </p:pic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92BCE89F-750C-4D39-8AC6-2E2E639E3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9299" y="3402886"/>
                <a:ext cx="894451" cy="508453"/>
              </a:xfrm>
              <a:prstGeom prst="rect">
                <a:avLst/>
              </a:prstGeom>
            </p:spPr>
          </p:pic>
          <p:pic>
            <p:nvPicPr>
              <p:cNvPr id="141" name="Picture 140">
                <a:extLst>
                  <a:ext uri="{FF2B5EF4-FFF2-40B4-BE49-F238E27FC236}">
                    <a16:creationId xmlns:a16="http://schemas.microsoft.com/office/drawing/2014/main" id="{A49AC8D5-2CC1-4EC5-98D7-3A97E7364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88484" y="4276640"/>
                <a:ext cx="816557" cy="408278"/>
              </a:xfrm>
              <a:prstGeom prst="rect">
                <a:avLst/>
              </a:prstGeom>
            </p:spPr>
          </p:pic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05FA7A73-EEE9-4A42-840B-15A3D1E7C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23722" y="5262851"/>
                <a:ext cx="765191" cy="716794"/>
              </a:xfrm>
              <a:prstGeom prst="rect">
                <a:avLst/>
              </a:prstGeom>
            </p:spPr>
          </p:pic>
          <p:pic>
            <p:nvPicPr>
              <p:cNvPr id="146" name="Picture 145">
                <a:extLst>
                  <a:ext uri="{FF2B5EF4-FFF2-40B4-BE49-F238E27FC236}">
                    <a16:creationId xmlns:a16="http://schemas.microsoft.com/office/drawing/2014/main" id="{F84E70A6-29CE-46C2-BFFB-78212281F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35641" y="6041339"/>
                <a:ext cx="680610" cy="600538"/>
              </a:xfrm>
              <a:prstGeom prst="rect">
                <a:avLst/>
              </a:prstGeom>
            </p:spPr>
          </p:pic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BDFF246C-C389-41F2-A452-85147664B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52989" y="6552198"/>
                <a:ext cx="660217" cy="635370"/>
              </a:xfrm>
              <a:prstGeom prst="rect">
                <a:avLst/>
              </a:prstGeom>
            </p:spPr>
          </p:pic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9A39FE4E-3A8F-49BC-B0BC-E06F26BA8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575214" y="6614860"/>
                <a:ext cx="656668" cy="591001"/>
              </a:xfrm>
              <a:prstGeom prst="rect">
                <a:avLst/>
              </a:prstGeom>
            </p:spPr>
          </p:pic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1FF0931E-41E1-4056-8989-4CEF083F02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36355" y="5943918"/>
                <a:ext cx="534440" cy="756036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CD60E34-3309-47E4-8EFA-CAC6704DD9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214558">
                <a:off x="2194166" y="4947317"/>
                <a:ext cx="759881" cy="756053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739F1E2C-83A2-4A7D-A83D-3A11AC6B3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36880" y="4080930"/>
                <a:ext cx="702908" cy="702908"/>
              </a:xfrm>
              <a:prstGeom prst="rect">
                <a:avLst/>
              </a:prstGeom>
            </p:spPr>
          </p:pic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23B31C5F-60F6-47FA-9448-1A4901443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20567241">
                <a:off x="2722474" y="3217384"/>
                <a:ext cx="781877" cy="763261"/>
              </a:xfrm>
              <a:prstGeom prst="rect">
                <a:avLst/>
              </a:prstGeom>
            </p:spPr>
          </p:pic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id="{70312438-03A5-42A2-928F-701A3A920E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98476" y="2890809"/>
                <a:ext cx="523757" cy="523757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C0F27FC-E550-46BC-928A-61602D0F982E}"/>
                </a:ext>
              </a:extLst>
            </p:cNvPr>
            <p:cNvGrpSpPr/>
            <p:nvPr/>
          </p:nvGrpSpPr>
          <p:grpSpPr>
            <a:xfrm>
              <a:off x="3117409" y="3664108"/>
              <a:ext cx="3433450" cy="2574483"/>
              <a:chOff x="3117409" y="3295998"/>
              <a:chExt cx="3433450" cy="2574483"/>
            </a:xfrm>
          </p:grpSpPr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E2F7239-09AC-4A5B-8C82-D2AB5FC36476}"/>
                  </a:ext>
                </a:extLst>
              </p:cNvPr>
              <p:cNvSpPr txBox="1"/>
              <p:nvPr/>
            </p:nvSpPr>
            <p:spPr>
              <a:xfrm>
                <a:off x="3117409" y="3295998"/>
                <a:ext cx="343345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389CBE9-9CDB-49AC-BACB-2F996A96057A}"/>
                  </a:ext>
                </a:extLst>
              </p:cNvPr>
              <p:cNvSpPr txBox="1"/>
              <p:nvPr/>
            </p:nvSpPr>
            <p:spPr>
              <a:xfrm>
                <a:off x="3499468" y="5470371"/>
                <a:ext cx="26693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PRINCIPLES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0D4343E6-EF5C-49AA-AAF5-D0742FCF7A27}"/>
                  </a:ext>
                </a:extLst>
              </p:cNvPr>
              <p:cNvSpPr txBox="1"/>
              <p:nvPr/>
            </p:nvSpPr>
            <p:spPr>
              <a:xfrm>
                <a:off x="3540127" y="4839486"/>
                <a:ext cx="266933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AGILE</a:t>
                </a: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7CD2E9A-4A90-45B6-87C9-5514D47FEE9E}"/>
                  </a:ext>
                </a:extLst>
              </p:cNvPr>
              <p:cNvGrpSpPr/>
              <p:nvPr/>
            </p:nvGrpSpPr>
            <p:grpSpPr>
              <a:xfrm>
                <a:off x="3499111" y="3604149"/>
                <a:ext cx="648092" cy="298299"/>
                <a:chOff x="10447118" y="2778685"/>
                <a:chExt cx="648092" cy="298299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57227501-61A3-4AE8-9F45-ADF0C668A29B}"/>
                    </a:ext>
                  </a:extLst>
                </p:cNvPr>
                <p:cNvSpPr/>
                <p:nvPr/>
              </p:nvSpPr>
              <p:spPr>
                <a:xfrm>
                  <a:off x="10535918" y="2821122"/>
                  <a:ext cx="470494" cy="255862"/>
                </a:xfrm>
                <a:prstGeom prst="roundRect">
                  <a:avLst>
                    <a:gd name="adj" fmla="val 18504"/>
                  </a:avLst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5398EC8-18A3-4B72-AC08-1C7E4F22D5C5}"/>
                    </a:ext>
                  </a:extLst>
                </p:cNvPr>
                <p:cNvSpPr txBox="1"/>
                <p:nvPr/>
              </p:nvSpPr>
              <p:spPr>
                <a:xfrm>
                  <a:off x="10447118" y="2778685"/>
                  <a:ext cx="648092" cy="277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</a:rPr>
                    <a:t>THE</a:t>
                  </a:r>
                </a:p>
              </p:txBody>
            </p:sp>
          </p:grp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4BD6C65-54EA-4185-814A-38C3DDAD16CA}"/>
              </a:ext>
            </a:extLst>
          </p:cNvPr>
          <p:cNvGrpSpPr/>
          <p:nvPr/>
        </p:nvGrpSpPr>
        <p:grpSpPr>
          <a:xfrm>
            <a:off x="230972" y="-32042"/>
            <a:ext cx="2498447" cy="1483738"/>
            <a:chOff x="9537731" y="4817519"/>
            <a:chExt cx="5794986" cy="344143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C05A9CF-0C08-4708-8997-29A38A63F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537731" y="4817519"/>
              <a:ext cx="5794986" cy="3296963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16452AD-C23B-4D72-BA70-6942E4A2F3EE}"/>
                </a:ext>
              </a:extLst>
            </p:cNvPr>
            <p:cNvGrpSpPr/>
            <p:nvPr/>
          </p:nvGrpSpPr>
          <p:grpSpPr>
            <a:xfrm>
              <a:off x="9722178" y="7687840"/>
              <a:ext cx="5426092" cy="571114"/>
              <a:chOff x="9722178" y="7687840"/>
              <a:chExt cx="5426092" cy="57111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C2D4985-BC75-47FA-BAD5-C5B05590E555}"/>
                  </a:ext>
                </a:extLst>
              </p:cNvPr>
              <p:cNvGrpSpPr/>
              <p:nvPr/>
            </p:nvGrpSpPr>
            <p:grpSpPr>
              <a:xfrm>
                <a:off x="9722178" y="7687840"/>
                <a:ext cx="5426092" cy="571114"/>
                <a:chOff x="9281181" y="5137266"/>
                <a:chExt cx="5426092" cy="571114"/>
              </a:xfrm>
            </p:grpSpPr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5D5C1797-2E05-4023-BF52-9CBAAD70A70E}"/>
                    </a:ext>
                  </a:extLst>
                </p:cNvPr>
                <p:cNvSpPr/>
                <p:nvPr/>
              </p:nvSpPr>
              <p:spPr>
                <a:xfrm>
                  <a:off x="14127480" y="5137266"/>
                  <a:ext cx="579793" cy="571114"/>
                </a:xfrm>
                <a:custGeom>
                  <a:avLst/>
                  <a:gdLst>
                    <a:gd name="connsiteX0" fmla="*/ 294236 w 579793"/>
                    <a:gd name="connsiteY0" fmla="*/ 0 h 571114"/>
                    <a:gd name="connsiteX1" fmla="*/ 579793 w 579793"/>
                    <a:gd name="connsiteY1" fmla="*/ 285557 h 571114"/>
                    <a:gd name="connsiteX2" fmla="*/ 294236 w 579793"/>
                    <a:gd name="connsiteY2" fmla="*/ 571114 h 571114"/>
                    <a:gd name="connsiteX3" fmla="*/ 294236 w 579793"/>
                    <a:gd name="connsiteY3" fmla="*/ 509591 h 571114"/>
                    <a:gd name="connsiteX4" fmla="*/ 0 w 579793"/>
                    <a:gd name="connsiteY4" fmla="*/ 509591 h 571114"/>
                    <a:gd name="connsiteX5" fmla="*/ 0 w 579793"/>
                    <a:gd name="connsiteY5" fmla="*/ 61523 h 571114"/>
                    <a:gd name="connsiteX6" fmla="*/ 294236 w 579793"/>
                    <a:gd name="connsiteY6" fmla="*/ 61523 h 571114"/>
                    <a:gd name="connsiteX7" fmla="*/ 294236 w 579793"/>
                    <a:gd name="connsiteY7" fmla="*/ 0 h 571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9793" h="571114">
                      <a:moveTo>
                        <a:pt x="294236" y="0"/>
                      </a:moveTo>
                      <a:lnTo>
                        <a:pt x="579793" y="285557"/>
                      </a:lnTo>
                      <a:lnTo>
                        <a:pt x="294236" y="571114"/>
                      </a:lnTo>
                      <a:lnTo>
                        <a:pt x="294236" y="509591"/>
                      </a:lnTo>
                      <a:lnTo>
                        <a:pt x="0" y="509591"/>
                      </a:lnTo>
                      <a:lnTo>
                        <a:pt x="0" y="61523"/>
                      </a:lnTo>
                      <a:lnTo>
                        <a:pt x="294236" y="61523"/>
                      </a:lnTo>
                      <a:lnTo>
                        <a:pt x="294236" y="0"/>
                      </a:lnTo>
                      <a:close/>
                    </a:path>
                  </a:pathLst>
                </a:custGeom>
                <a:solidFill>
                  <a:srgbClr val="F192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5587A0D4-F9DC-4CD0-AAF5-232B83DD9844}"/>
                    </a:ext>
                  </a:extLst>
                </p:cNvPr>
                <p:cNvSpPr/>
                <p:nvPr/>
              </p:nvSpPr>
              <p:spPr>
                <a:xfrm>
                  <a:off x="9281181" y="5198789"/>
                  <a:ext cx="509477" cy="448068"/>
                </a:xfrm>
                <a:custGeom>
                  <a:avLst/>
                  <a:gdLst>
                    <a:gd name="connsiteX0" fmla="*/ 0 w 509477"/>
                    <a:gd name="connsiteY0" fmla="*/ 0 h 448068"/>
                    <a:gd name="connsiteX1" fmla="*/ 509477 w 509477"/>
                    <a:gd name="connsiteY1" fmla="*/ 0 h 448068"/>
                    <a:gd name="connsiteX2" fmla="*/ 509477 w 509477"/>
                    <a:gd name="connsiteY2" fmla="*/ 448068 h 448068"/>
                    <a:gd name="connsiteX3" fmla="*/ 0 w 509477"/>
                    <a:gd name="connsiteY3" fmla="*/ 448068 h 448068"/>
                    <a:gd name="connsiteX4" fmla="*/ 224034 w 509477"/>
                    <a:gd name="connsiteY4" fmla="*/ 224034 h 448068"/>
                    <a:gd name="connsiteX5" fmla="*/ 0 w 509477"/>
                    <a:gd name="connsiteY5" fmla="*/ 0 h 448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9477" h="448068">
                      <a:moveTo>
                        <a:pt x="0" y="0"/>
                      </a:moveTo>
                      <a:lnTo>
                        <a:pt x="509477" y="0"/>
                      </a:lnTo>
                      <a:lnTo>
                        <a:pt x="509477" y="448068"/>
                      </a:lnTo>
                      <a:lnTo>
                        <a:pt x="0" y="448068"/>
                      </a:lnTo>
                      <a:lnTo>
                        <a:pt x="224034" y="22403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92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DE041C4-A327-4043-BFD8-454312902D91}"/>
                  </a:ext>
                </a:extLst>
              </p:cNvPr>
              <p:cNvSpPr/>
              <p:nvPr/>
            </p:nvSpPr>
            <p:spPr>
              <a:xfrm>
                <a:off x="10287376" y="7840469"/>
                <a:ext cx="4225380" cy="230833"/>
              </a:xfrm>
              <a:custGeom>
                <a:avLst/>
                <a:gdLst/>
                <a:ahLst/>
                <a:cxnLst/>
                <a:rect l="l" t="t" r="r" b="b"/>
                <a:pathLst>
                  <a:path w="4225380" h="230833">
                    <a:moveTo>
                      <a:pt x="4107954" y="186929"/>
                    </a:moveTo>
                    <a:lnTo>
                      <a:pt x="4168081" y="186929"/>
                    </a:lnTo>
                    <a:lnTo>
                      <a:pt x="4168081" y="226219"/>
                    </a:lnTo>
                    <a:lnTo>
                      <a:pt x="4107954" y="226219"/>
                    </a:lnTo>
                    <a:close/>
                    <a:moveTo>
                      <a:pt x="1933310" y="61401"/>
                    </a:moveTo>
                    <a:lnTo>
                      <a:pt x="1906042" y="140792"/>
                    </a:lnTo>
                    <a:lnTo>
                      <a:pt x="1960574" y="140792"/>
                    </a:lnTo>
                    <a:close/>
                    <a:moveTo>
                      <a:pt x="114035" y="61401"/>
                    </a:moveTo>
                    <a:lnTo>
                      <a:pt x="86767" y="140792"/>
                    </a:lnTo>
                    <a:lnTo>
                      <a:pt x="141299" y="140792"/>
                    </a:lnTo>
                    <a:close/>
                    <a:moveTo>
                      <a:pt x="319683" y="45393"/>
                    </a:moveTo>
                    <a:lnTo>
                      <a:pt x="319683" y="105073"/>
                    </a:lnTo>
                    <a:lnTo>
                      <a:pt x="337245" y="105073"/>
                    </a:lnTo>
                    <a:cubicBezTo>
                      <a:pt x="346373" y="105073"/>
                      <a:pt x="354013" y="104627"/>
                      <a:pt x="360164" y="103734"/>
                    </a:cubicBezTo>
                    <a:cubicBezTo>
                      <a:pt x="366316" y="102841"/>
                      <a:pt x="371475" y="100807"/>
                      <a:pt x="375643" y="97632"/>
                    </a:cubicBezTo>
                    <a:cubicBezTo>
                      <a:pt x="379611" y="94556"/>
                      <a:pt x="382514" y="91158"/>
                      <a:pt x="384349" y="87437"/>
                    </a:cubicBezTo>
                    <a:cubicBezTo>
                      <a:pt x="386185" y="83716"/>
                      <a:pt x="387102" y="78730"/>
                      <a:pt x="387102" y="72480"/>
                    </a:cubicBezTo>
                    <a:cubicBezTo>
                      <a:pt x="387102" y="66923"/>
                      <a:pt x="385961" y="62161"/>
                      <a:pt x="383679" y="58192"/>
                    </a:cubicBezTo>
                    <a:cubicBezTo>
                      <a:pt x="381397" y="54223"/>
                      <a:pt x="377478" y="51098"/>
                      <a:pt x="371922" y="48816"/>
                    </a:cubicBezTo>
                    <a:cubicBezTo>
                      <a:pt x="368052" y="47229"/>
                      <a:pt x="363538" y="46261"/>
                      <a:pt x="358379" y="45914"/>
                    </a:cubicBezTo>
                    <a:cubicBezTo>
                      <a:pt x="353219" y="45567"/>
                      <a:pt x="347216" y="45393"/>
                      <a:pt x="340370" y="45393"/>
                    </a:cubicBezTo>
                    <a:close/>
                    <a:moveTo>
                      <a:pt x="3174058" y="41821"/>
                    </a:moveTo>
                    <a:cubicBezTo>
                      <a:pt x="3166815" y="41821"/>
                      <a:pt x="3159994" y="43111"/>
                      <a:pt x="3153594" y="45691"/>
                    </a:cubicBezTo>
                    <a:cubicBezTo>
                      <a:pt x="3147194" y="48270"/>
                      <a:pt x="3141316" y="52537"/>
                      <a:pt x="3135958" y="58490"/>
                    </a:cubicBezTo>
                    <a:cubicBezTo>
                      <a:pt x="3130997" y="64046"/>
                      <a:pt x="3126954" y="71711"/>
                      <a:pt x="3123828" y="81484"/>
                    </a:cubicBezTo>
                    <a:cubicBezTo>
                      <a:pt x="3120703" y="91257"/>
                      <a:pt x="3119140" y="102593"/>
                      <a:pt x="3119140" y="115491"/>
                    </a:cubicBezTo>
                    <a:cubicBezTo>
                      <a:pt x="3119140" y="128687"/>
                      <a:pt x="3120653" y="139924"/>
                      <a:pt x="3123680" y="149201"/>
                    </a:cubicBezTo>
                    <a:cubicBezTo>
                      <a:pt x="3126706" y="158478"/>
                      <a:pt x="3130699" y="166043"/>
                      <a:pt x="3135660" y="171897"/>
                    </a:cubicBezTo>
                    <a:cubicBezTo>
                      <a:pt x="3140621" y="177751"/>
                      <a:pt x="3146426" y="182067"/>
                      <a:pt x="3153073" y="184845"/>
                    </a:cubicBezTo>
                    <a:cubicBezTo>
                      <a:pt x="3159721" y="187623"/>
                      <a:pt x="3166716" y="189012"/>
                      <a:pt x="3174058" y="189012"/>
                    </a:cubicBezTo>
                    <a:cubicBezTo>
                      <a:pt x="3181400" y="189012"/>
                      <a:pt x="3188395" y="187598"/>
                      <a:pt x="3195043" y="184771"/>
                    </a:cubicBezTo>
                    <a:cubicBezTo>
                      <a:pt x="3201690" y="181943"/>
                      <a:pt x="3207494" y="177552"/>
                      <a:pt x="3212456" y="171599"/>
                    </a:cubicBezTo>
                    <a:cubicBezTo>
                      <a:pt x="3218012" y="164852"/>
                      <a:pt x="3222130" y="156890"/>
                      <a:pt x="3224808" y="147712"/>
                    </a:cubicBezTo>
                    <a:cubicBezTo>
                      <a:pt x="3227487" y="138535"/>
                      <a:pt x="3228827" y="127745"/>
                      <a:pt x="3228827" y="115342"/>
                    </a:cubicBezTo>
                    <a:cubicBezTo>
                      <a:pt x="3228827" y="102047"/>
                      <a:pt x="3227289" y="90736"/>
                      <a:pt x="3224213" y="81409"/>
                    </a:cubicBezTo>
                    <a:cubicBezTo>
                      <a:pt x="3221137" y="72083"/>
                      <a:pt x="3217119" y="64542"/>
                      <a:pt x="3212158" y="58787"/>
                    </a:cubicBezTo>
                    <a:cubicBezTo>
                      <a:pt x="3207098" y="52834"/>
                      <a:pt x="3201269" y="48518"/>
                      <a:pt x="3194670" y="45839"/>
                    </a:cubicBezTo>
                    <a:cubicBezTo>
                      <a:pt x="3188072" y="43161"/>
                      <a:pt x="3181202" y="41821"/>
                      <a:pt x="3174058" y="41821"/>
                    </a:cubicBezTo>
                    <a:close/>
                    <a:moveTo>
                      <a:pt x="1145233" y="41821"/>
                    </a:moveTo>
                    <a:cubicBezTo>
                      <a:pt x="1137990" y="41821"/>
                      <a:pt x="1131169" y="43111"/>
                      <a:pt x="1124769" y="45691"/>
                    </a:cubicBezTo>
                    <a:cubicBezTo>
                      <a:pt x="1118369" y="48270"/>
                      <a:pt x="1112491" y="52537"/>
                      <a:pt x="1107133" y="58490"/>
                    </a:cubicBezTo>
                    <a:cubicBezTo>
                      <a:pt x="1102172" y="64046"/>
                      <a:pt x="1098129" y="71711"/>
                      <a:pt x="1095003" y="81484"/>
                    </a:cubicBezTo>
                    <a:cubicBezTo>
                      <a:pt x="1091878" y="91257"/>
                      <a:pt x="1090315" y="102593"/>
                      <a:pt x="1090315" y="115491"/>
                    </a:cubicBezTo>
                    <a:cubicBezTo>
                      <a:pt x="1090315" y="128687"/>
                      <a:pt x="1091828" y="139924"/>
                      <a:pt x="1094854" y="149201"/>
                    </a:cubicBezTo>
                    <a:cubicBezTo>
                      <a:pt x="1097881" y="158478"/>
                      <a:pt x="1101874" y="166043"/>
                      <a:pt x="1106835" y="171897"/>
                    </a:cubicBezTo>
                    <a:cubicBezTo>
                      <a:pt x="1111796" y="177751"/>
                      <a:pt x="1117600" y="182067"/>
                      <a:pt x="1124248" y="184845"/>
                    </a:cubicBezTo>
                    <a:cubicBezTo>
                      <a:pt x="1130896" y="187623"/>
                      <a:pt x="1137891" y="189012"/>
                      <a:pt x="1145233" y="189012"/>
                    </a:cubicBezTo>
                    <a:cubicBezTo>
                      <a:pt x="1152575" y="189012"/>
                      <a:pt x="1159570" y="187598"/>
                      <a:pt x="1166218" y="184771"/>
                    </a:cubicBezTo>
                    <a:cubicBezTo>
                      <a:pt x="1172865" y="181943"/>
                      <a:pt x="1178670" y="177552"/>
                      <a:pt x="1183631" y="171599"/>
                    </a:cubicBezTo>
                    <a:cubicBezTo>
                      <a:pt x="1189187" y="164852"/>
                      <a:pt x="1193304" y="156890"/>
                      <a:pt x="1195983" y="147712"/>
                    </a:cubicBezTo>
                    <a:cubicBezTo>
                      <a:pt x="1198662" y="138535"/>
                      <a:pt x="1200002" y="127745"/>
                      <a:pt x="1200002" y="115342"/>
                    </a:cubicBezTo>
                    <a:cubicBezTo>
                      <a:pt x="1200002" y="102047"/>
                      <a:pt x="1198464" y="90736"/>
                      <a:pt x="1195388" y="81409"/>
                    </a:cubicBezTo>
                    <a:cubicBezTo>
                      <a:pt x="1192312" y="72083"/>
                      <a:pt x="1188294" y="64542"/>
                      <a:pt x="1183333" y="58787"/>
                    </a:cubicBezTo>
                    <a:cubicBezTo>
                      <a:pt x="1178273" y="52834"/>
                      <a:pt x="1172444" y="48518"/>
                      <a:pt x="1165846" y="45839"/>
                    </a:cubicBezTo>
                    <a:cubicBezTo>
                      <a:pt x="1159248" y="43161"/>
                      <a:pt x="1152377" y="41821"/>
                      <a:pt x="1145233" y="41821"/>
                    </a:cubicBezTo>
                    <a:close/>
                    <a:moveTo>
                      <a:pt x="3825181" y="4614"/>
                    </a:moveTo>
                    <a:lnTo>
                      <a:pt x="3882331" y="4614"/>
                    </a:lnTo>
                    <a:lnTo>
                      <a:pt x="3882331" y="85725"/>
                    </a:lnTo>
                    <a:lnTo>
                      <a:pt x="3966716" y="85725"/>
                    </a:lnTo>
                    <a:lnTo>
                      <a:pt x="3966716" y="4614"/>
                    </a:lnTo>
                    <a:lnTo>
                      <a:pt x="4023866" y="4614"/>
                    </a:lnTo>
                    <a:lnTo>
                      <a:pt x="4023866" y="226219"/>
                    </a:lnTo>
                    <a:lnTo>
                      <a:pt x="3966716" y="226219"/>
                    </a:lnTo>
                    <a:lnTo>
                      <a:pt x="3966716" y="128588"/>
                    </a:lnTo>
                    <a:lnTo>
                      <a:pt x="3882331" y="128588"/>
                    </a:lnTo>
                    <a:lnTo>
                      <a:pt x="3882331" y="226219"/>
                    </a:lnTo>
                    <a:lnTo>
                      <a:pt x="3825181" y="226219"/>
                    </a:lnTo>
                    <a:close/>
                    <a:moveTo>
                      <a:pt x="3326756" y="4614"/>
                    </a:moveTo>
                    <a:lnTo>
                      <a:pt x="3384203" y="4614"/>
                    </a:lnTo>
                    <a:lnTo>
                      <a:pt x="3384203" y="142875"/>
                    </a:lnTo>
                    <a:cubicBezTo>
                      <a:pt x="3384203" y="158254"/>
                      <a:pt x="3387428" y="169714"/>
                      <a:pt x="3393877" y="177255"/>
                    </a:cubicBezTo>
                    <a:cubicBezTo>
                      <a:pt x="3400326" y="184795"/>
                      <a:pt x="3410794" y="188566"/>
                      <a:pt x="3425280" y="188566"/>
                    </a:cubicBezTo>
                    <a:cubicBezTo>
                      <a:pt x="3439567" y="188566"/>
                      <a:pt x="3450010" y="184944"/>
                      <a:pt x="3456608" y="177701"/>
                    </a:cubicBezTo>
                    <a:cubicBezTo>
                      <a:pt x="3463206" y="170458"/>
                      <a:pt x="3466505" y="158850"/>
                      <a:pt x="3466505" y="142875"/>
                    </a:cubicBezTo>
                    <a:lnTo>
                      <a:pt x="3466505" y="4614"/>
                    </a:lnTo>
                    <a:lnTo>
                      <a:pt x="3523953" y="4614"/>
                    </a:lnTo>
                    <a:lnTo>
                      <a:pt x="3523953" y="146001"/>
                    </a:lnTo>
                    <a:cubicBezTo>
                      <a:pt x="3523953" y="173385"/>
                      <a:pt x="3515618" y="194370"/>
                      <a:pt x="3498950" y="208955"/>
                    </a:cubicBezTo>
                    <a:cubicBezTo>
                      <a:pt x="3482281" y="223540"/>
                      <a:pt x="3457724" y="230833"/>
                      <a:pt x="3425280" y="230833"/>
                    </a:cubicBezTo>
                    <a:cubicBezTo>
                      <a:pt x="3392835" y="230833"/>
                      <a:pt x="3368303" y="223540"/>
                      <a:pt x="3351684" y="208955"/>
                    </a:cubicBezTo>
                    <a:cubicBezTo>
                      <a:pt x="3335065" y="194370"/>
                      <a:pt x="3326756" y="173435"/>
                      <a:pt x="3326756" y="146150"/>
                    </a:cubicBezTo>
                    <a:close/>
                    <a:moveTo>
                      <a:pt x="2815531" y="4614"/>
                    </a:moveTo>
                    <a:lnTo>
                      <a:pt x="2883843" y="4614"/>
                    </a:lnTo>
                    <a:lnTo>
                      <a:pt x="2964657" y="131564"/>
                    </a:lnTo>
                    <a:lnTo>
                      <a:pt x="2964657" y="4614"/>
                    </a:lnTo>
                    <a:lnTo>
                      <a:pt x="3017044" y="4614"/>
                    </a:lnTo>
                    <a:lnTo>
                      <a:pt x="3017044" y="226219"/>
                    </a:lnTo>
                    <a:lnTo>
                      <a:pt x="2961978" y="226219"/>
                    </a:lnTo>
                    <a:lnTo>
                      <a:pt x="2867918" y="74117"/>
                    </a:lnTo>
                    <a:lnTo>
                      <a:pt x="2867918" y="226219"/>
                    </a:lnTo>
                    <a:lnTo>
                      <a:pt x="2815531" y="226219"/>
                    </a:lnTo>
                    <a:close/>
                    <a:moveTo>
                      <a:pt x="2605981" y="4614"/>
                    </a:moveTo>
                    <a:lnTo>
                      <a:pt x="2766269" y="4614"/>
                    </a:lnTo>
                    <a:lnTo>
                      <a:pt x="2766269" y="47477"/>
                    </a:lnTo>
                    <a:lnTo>
                      <a:pt x="2662833" y="47477"/>
                    </a:lnTo>
                    <a:lnTo>
                      <a:pt x="2662833" y="85725"/>
                    </a:lnTo>
                    <a:lnTo>
                      <a:pt x="2758828" y="85725"/>
                    </a:lnTo>
                    <a:lnTo>
                      <a:pt x="2758828" y="128588"/>
                    </a:lnTo>
                    <a:lnTo>
                      <a:pt x="2662833" y="128588"/>
                    </a:lnTo>
                    <a:lnTo>
                      <a:pt x="2662833" y="183357"/>
                    </a:lnTo>
                    <a:lnTo>
                      <a:pt x="2766269" y="183357"/>
                    </a:lnTo>
                    <a:lnTo>
                      <a:pt x="2766269" y="226219"/>
                    </a:lnTo>
                    <a:lnTo>
                      <a:pt x="2605981" y="226219"/>
                    </a:lnTo>
                    <a:close/>
                    <a:moveTo>
                      <a:pt x="2279006" y="4614"/>
                    </a:moveTo>
                    <a:lnTo>
                      <a:pt x="2474566" y="4614"/>
                    </a:lnTo>
                    <a:lnTo>
                      <a:pt x="2474566" y="47477"/>
                    </a:lnTo>
                    <a:lnTo>
                      <a:pt x="2405361" y="47477"/>
                    </a:lnTo>
                    <a:lnTo>
                      <a:pt x="2405361" y="226219"/>
                    </a:lnTo>
                    <a:lnTo>
                      <a:pt x="2348211" y="226219"/>
                    </a:lnTo>
                    <a:lnTo>
                      <a:pt x="2348211" y="47477"/>
                    </a:lnTo>
                    <a:lnTo>
                      <a:pt x="2279006" y="47477"/>
                    </a:lnTo>
                    <a:close/>
                    <a:moveTo>
                      <a:pt x="1901131" y="4614"/>
                    </a:moveTo>
                    <a:lnTo>
                      <a:pt x="1966913" y="4614"/>
                    </a:lnTo>
                    <a:lnTo>
                      <a:pt x="2048768" y="226219"/>
                    </a:lnTo>
                    <a:lnTo>
                      <a:pt x="1989749" y="226219"/>
                    </a:lnTo>
                    <a:lnTo>
                      <a:pt x="1974312" y="181422"/>
                    </a:lnTo>
                    <a:lnTo>
                      <a:pt x="1892306" y="181422"/>
                    </a:lnTo>
                    <a:lnTo>
                      <a:pt x="1876867" y="226219"/>
                    </a:lnTo>
                    <a:lnTo>
                      <a:pt x="1819276" y="226219"/>
                    </a:lnTo>
                    <a:close/>
                    <a:moveTo>
                      <a:pt x="1643956" y="4614"/>
                    </a:moveTo>
                    <a:lnTo>
                      <a:pt x="1802755" y="4614"/>
                    </a:lnTo>
                    <a:lnTo>
                      <a:pt x="1802755" y="47477"/>
                    </a:lnTo>
                    <a:lnTo>
                      <a:pt x="1700808" y="47477"/>
                    </a:lnTo>
                    <a:lnTo>
                      <a:pt x="1700808" y="88702"/>
                    </a:lnTo>
                    <a:lnTo>
                      <a:pt x="1795314" y="88702"/>
                    </a:lnTo>
                    <a:lnTo>
                      <a:pt x="1795314" y="131564"/>
                    </a:lnTo>
                    <a:lnTo>
                      <a:pt x="1700808" y="131564"/>
                    </a:lnTo>
                    <a:lnTo>
                      <a:pt x="1700808" y="226219"/>
                    </a:lnTo>
                    <a:lnTo>
                      <a:pt x="1643956" y="226219"/>
                    </a:lnTo>
                    <a:close/>
                    <a:moveTo>
                      <a:pt x="1297930" y="4614"/>
                    </a:moveTo>
                    <a:lnTo>
                      <a:pt x="1355378" y="4614"/>
                    </a:lnTo>
                    <a:lnTo>
                      <a:pt x="1355378" y="142875"/>
                    </a:lnTo>
                    <a:cubicBezTo>
                      <a:pt x="1355378" y="158254"/>
                      <a:pt x="1358603" y="169714"/>
                      <a:pt x="1365052" y="177255"/>
                    </a:cubicBezTo>
                    <a:cubicBezTo>
                      <a:pt x="1371501" y="184795"/>
                      <a:pt x="1381969" y="188566"/>
                      <a:pt x="1396455" y="188566"/>
                    </a:cubicBezTo>
                    <a:cubicBezTo>
                      <a:pt x="1410742" y="188566"/>
                      <a:pt x="1421185" y="184944"/>
                      <a:pt x="1427783" y="177701"/>
                    </a:cubicBezTo>
                    <a:cubicBezTo>
                      <a:pt x="1434381" y="170458"/>
                      <a:pt x="1437680" y="158850"/>
                      <a:pt x="1437680" y="142875"/>
                    </a:cubicBezTo>
                    <a:lnTo>
                      <a:pt x="1437680" y="4614"/>
                    </a:lnTo>
                    <a:lnTo>
                      <a:pt x="1495128" y="4614"/>
                    </a:lnTo>
                    <a:lnTo>
                      <a:pt x="1495128" y="146001"/>
                    </a:lnTo>
                    <a:cubicBezTo>
                      <a:pt x="1495128" y="173385"/>
                      <a:pt x="1486794" y="194370"/>
                      <a:pt x="1470125" y="208955"/>
                    </a:cubicBezTo>
                    <a:cubicBezTo>
                      <a:pt x="1453456" y="223540"/>
                      <a:pt x="1428899" y="230833"/>
                      <a:pt x="1396455" y="230833"/>
                    </a:cubicBezTo>
                    <a:cubicBezTo>
                      <a:pt x="1364010" y="230833"/>
                      <a:pt x="1339478" y="223540"/>
                      <a:pt x="1322859" y="208955"/>
                    </a:cubicBezTo>
                    <a:cubicBezTo>
                      <a:pt x="1306240" y="194370"/>
                      <a:pt x="1297930" y="173435"/>
                      <a:pt x="1297930" y="146150"/>
                    </a:cubicBezTo>
                    <a:close/>
                    <a:moveTo>
                      <a:pt x="788343" y="4614"/>
                    </a:moveTo>
                    <a:lnTo>
                      <a:pt x="853411" y="4614"/>
                    </a:lnTo>
                    <a:lnTo>
                      <a:pt x="901187" y="90097"/>
                    </a:lnTo>
                    <a:lnTo>
                      <a:pt x="947380" y="4614"/>
                    </a:lnTo>
                    <a:lnTo>
                      <a:pt x="1010246" y="4614"/>
                    </a:lnTo>
                    <a:lnTo>
                      <a:pt x="928539" y="140494"/>
                    </a:lnTo>
                    <a:lnTo>
                      <a:pt x="928539" y="226219"/>
                    </a:lnTo>
                    <a:lnTo>
                      <a:pt x="871389" y="226219"/>
                    </a:lnTo>
                    <a:lnTo>
                      <a:pt x="871389" y="143173"/>
                    </a:lnTo>
                    <a:close/>
                    <a:moveTo>
                      <a:pt x="500956" y="4614"/>
                    </a:moveTo>
                    <a:lnTo>
                      <a:pt x="661244" y="4614"/>
                    </a:lnTo>
                    <a:lnTo>
                      <a:pt x="661244" y="47477"/>
                    </a:lnTo>
                    <a:lnTo>
                      <a:pt x="557808" y="47477"/>
                    </a:lnTo>
                    <a:lnTo>
                      <a:pt x="557808" y="85725"/>
                    </a:lnTo>
                    <a:lnTo>
                      <a:pt x="653802" y="85725"/>
                    </a:lnTo>
                    <a:lnTo>
                      <a:pt x="653802" y="128588"/>
                    </a:lnTo>
                    <a:lnTo>
                      <a:pt x="557808" y="128588"/>
                    </a:lnTo>
                    <a:lnTo>
                      <a:pt x="557808" y="183357"/>
                    </a:lnTo>
                    <a:lnTo>
                      <a:pt x="661244" y="183357"/>
                    </a:lnTo>
                    <a:lnTo>
                      <a:pt x="661244" y="226219"/>
                    </a:lnTo>
                    <a:lnTo>
                      <a:pt x="500956" y="226219"/>
                    </a:lnTo>
                    <a:close/>
                    <a:moveTo>
                      <a:pt x="262831" y="4614"/>
                    </a:moveTo>
                    <a:lnTo>
                      <a:pt x="358676" y="4614"/>
                    </a:lnTo>
                    <a:cubicBezTo>
                      <a:pt x="371773" y="4614"/>
                      <a:pt x="383034" y="5358"/>
                      <a:pt x="392460" y="6846"/>
                    </a:cubicBezTo>
                    <a:cubicBezTo>
                      <a:pt x="401886" y="8335"/>
                      <a:pt x="410716" y="11559"/>
                      <a:pt x="418952" y="16520"/>
                    </a:cubicBezTo>
                    <a:cubicBezTo>
                      <a:pt x="427286" y="21481"/>
                      <a:pt x="433909" y="27906"/>
                      <a:pt x="438820" y="35794"/>
                    </a:cubicBezTo>
                    <a:cubicBezTo>
                      <a:pt x="443731" y="43681"/>
                      <a:pt x="446187" y="53579"/>
                      <a:pt x="446187" y="65485"/>
                    </a:cubicBezTo>
                    <a:cubicBezTo>
                      <a:pt x="446187" y="81856"/>
                      <a:pt x="442392" y="95201"/>
                      <a:pt x="434802" y="105520"/>
                    </a:cubicBezTo>
                    <a:cubicBezTo>
                      <a:pt x="427212" y="115838"/>
                      <a:pt x="416372" y="124421"/>
                      <a:pt x="402283" y="131267"/>
                    </a:cubicBezTo>
                    <a:lnTo>
                      <a:pt x="476250" y="226219"/>
                    </a:lnTo>
                    <a:lnTo>
                      <a:pt x="406448" y="226219"/>
                    </a:lnTo>
                    <a:lnTo>
                      <a:pt x="346161" y="144959"/>
                    </a:lnTo>
                    <a:lnTo>
                      <a:pt x="319683" y="144959"/>
                    </a:lnTo>
                    <a:lnTo>
                      <a:pt x="319683" y="226219"/>
                    </a:lnTo>
                    <a:lnTo>
                      <a:pt x="262831" y="226219"/>
                    </a:lnTo>
                    <a:close/>
                    <a:moveTo>
                      <a:pt x="81856" y="4614"/>
                    </a:moveTo>
                    <a:lnTo>
                      <a:pt x="147638" y="4614"/>
                    </a:lnTo>
                    <a:lnTo>
                      <a:pt x="229493" y="226219"/>
                    </a:lnTo>
                    <a:lnTo>
                      <a:pt x="170474" y="226219"/>
                    </a:lnTo>
                    <a:lnTo>
                      <a:pt x="155037" y="181422"/>
                    </a:lnTo>
                    <a:lnTo>
                      <a:pt x="73031" y="181422"/>
                    </a:lnTo>
                    <a:lnTo>
                      <a:pt x="57592" y="226219"/>
                    </a:lnTo>
                    <a:lnTo>
                      <a:pt x="0" y="226219"/>
                    </a:lnTo>
                    <a:close/>
                    <a:moveTo>
                      <a:pt x="2170510" y="596"/>
                    </a:moveTo>
                    <a:cubicBezTo>
                      <a:pt x="2185095" y="596"/>
                      <a:pt x="2199506" y="2010"/>
                      <a:pt x="2213744" y="4837"/>
                    </a:cubicBezTo>
                    <a:cubicBezTo>
                      <a:pt x="2227982" y="7665"/>
                      <a:pt x="2240310" y="11212"/>
                      <a:pt x="2250728" y="15479"/>
                    </a:cubicBezTo>
                    <a:lnTo>
                      <a:pt x="2250728" y="66527"/>
                    </a:lnTo>
                    <a:lnTo>
                      <a:pt x="2244626" y="66527"/>
                    </a:lnTo>
                    <a:cubicBezTo>
                      <a:pt x="2235696" y="59383"/>
                      <a:pt x="2224758" y="53405"/>
                      <a:pt x="2211810" y="48593"/>
                    </a:cubicBezTo>
                    <a:cubicBezTo>
                      <a:pt x="2198862" y="43781"/>
                      <a:pt x="2185641" y="41375"/>
                      <a:pt x="2172147" y="41375"/>
                    </a:cubicBezTo>
                    <a:cubicBezTo>
                      <a:pt x="2167384" y="41375"/>
                      <a:pt x="2162647" y="41697"/>
                      <a:pt x="2157934" y="42342"/>
                    </a:cubicBezTo>
                    <a:cubicBezTo>
                      <a:pt x="2153221" y="42987"/>
                      <a:pt x="2148682" y="44202"/>
                      <a:pt x="2144316" y="45988"/>
                    </a:cubicBezTo>
                    <a:cubicBezTo>
                      <a:pt x="2140446" y="47477"/>
                      <a:pt x="2137123" y="49734"/>
                      <a:pt x="2134344" y="52760"/>
                    </a:cubicBezTo>
                    <a:cubicBezTo>
                      <a:pt x="2131566" y="55786"/>
                      <a:pt x="2130177" y="59234"/>
                      <a:pt x="2130177" y="63104"/>
                    </a:cubicBezTo>
                    <a:cubicBezTo>
                      <a:pt x="2130177" y="68957"/>
                      <a:pt x="2132410" y="73447"/>
                      <a:pt x="2136874" y="76572"/>
                    </a:cubicBezTo>
                    <a:cubicBezTo>
                      <a:pt x="2141340" y="79698"/>
                      <a:pt x="2149773" y="82550"/>
                      <a:pt x="2162175" y="85130"/>
                    </a:cubicBezTo>
                    <a:cubicBezTo>
                      <a:pt x="2170311" y="86817"/>
                      <a:pt x="2178125" y="88454"/>
                      <a:pt x="2185616" y="90041"/>
                    </a:cubicBezTo>
                    <a:cubicBezTo>
                      <a:pt x="2193107" y="91629"/>
                      <a:pt x="2201168" y="93812"/>
                      <a:pt x="2209800" y="96590"/>
                    </a:cubicBezTo>
                    <a:cubicBezTo>
                      <a:pt x="2226767" y="102146"/>
                      <a:pt x="2239293" y="109712"/>
                      <a:pt x="2247380" y="119286"/>
                    </a:cubicBezTo>
                    <a:cubicBezTo>
                      <a:pt x="2255466" y="128861"/>
                      <a:pt x="2259509" y="141288"/>
                      <a:pt x="2259509" y="156568"/>
                    </a:cubicBezTo>
                    <a:cubicBezTo>
                      <a:pt x="2259509" y="178396"/>
                      <a:pt x="2250257" y="196131"/>
                      <a:pt x="2231752" y="209774"/>
                    </a:cubicBezTo>
                    <a:cubicBezTo>
                      <a:pt x="2213248" y="223416"/>
                      <a:pt x="2188121" y="230237"/>
                      <a:pt x="2156371" y="230237"/>
                    </a:cubicBezTo>
                    <a:cubicBezTo>
                      <a:pt x="2138016" y="230237"/>
                      <a:pt x="2122016" y="228625"/>
                      <a:pt x="2108374" y="225401"/>
                    </a:cubicBezTo>
                    <a:cubicBezTo>
                      <a:pt x="2094732" y="222176"/>
                      <a:pt x="2081957" y="218083"/>
                      <a:pt x="2070051" y="213122"/>
                    </a:cubicBezTo>
                    <a:lnTo>
                      <a:pt x="2070051" y="159991"/>
                    </a:lnTo>
                    <a:lnTo>
                      <a:pt x="2076302" y="159991"/>
                    </a:lnTo>
                    <a:cubicBezTo>
                      <a:pt x="2088108" y="169416"/>
                      <a:pt x="2101330" y="176659"/>
                      <a:pt x="2115964" y="181720"/>
                    </a:cubicBezTo>
                    <a:cubicBezTo>
                      <a:pt x="2130599" y="186780"/>
                      <a:pt x="2144663" y="189310"/>
                      <a:pt x="2158157" y="189310"/>
                    </a:cubicBezTo>
                    <a:cubicBezTo>
                      <a:pt x="2161630" y="189310"/>
                      <a:pt x="2166194" y="189012"/>
                      <a:pt x="2171849" y="188417"/>
                    </a:cubicBezTo>
                    <a:cubicBezTo>
                      <a:pt x="2177505" y="187821"/>
                      <a:pt x="2182118" y="186829"/>
                      <a:pt x="2185690" y="185440"/>
                    </a:cubicBezTo>
                    <a:cubicBezTo>
                      <a:pt x="2190056" y="183654"/>
                      <a:pt x="2193652" y="181422"/>
                      <a:pt x="2196480" y="178743"/>
                    </a:cubicBezTo>
                    <a:cubicBezTo>
                      <a:pt x="2199308" y="176064"/>
                      <a:pt x="2200722" y="172095"/>
                      <a:pt x="2200722" y="166837"/>
                    </a:cubicBezTo>
                    <a:cubicBezTo>
                      <a:pt x="2200722" y="161975"/>
                      <a:pt x="2198663" y="157783"/>
                      <a:pt x="2194546" y="154261"/>
                    </a:cubicBezTo>
                    <a:cubicBezTo>
                      <a:pt x="2190428" y="150738"/>
                      <a:pt x="2184400" y="148035"/>
                      <a:pt x="2176463" y="146150"/>
                    </a:cubicBezTo>
                    <a:cubicBezTo>
                      <a:pt x="2168128" y="144165"/>
                      <a:pt x="2159323" y="142305"/>
                      <a:pt x="2150046" y="140569"/>
                    </a:cubicBezTo>
                    <a:cubicBezTo>
                      <a:pt x="2140769" y="138832"/>
                      <a:pt x="2132062" y="136625"/>
                      <a:pt x="2123926" y="133946"/>
                    </a:cubicBezTo>
                    <a:cubicBezTo>
                      <a:pt x="2105274" y="127893"/>
                      <a:pt x="2091854" y="119683"/>
                      <a:pt x="2083668" y="109315"/>
                    </a:cubicBezTo>
                    <a:cubicBezTo>
                      <a:pt x="2075483" y="98946"/>
                      <a:pt x="2071390" y="86073"/>
                      <a:pt x="2071390" y="70694"/>
                    </a:cubicBezTo>
                    <a:cubicBezTo>
                      <a:pt x="2071390" y="50056"/>
                      <a:pt x="2080642" y="33214"/>
                      <a:pt x="2099147" y="20167"/>
                    </a:cubicBezTo>
                    <a:cubicBezTo>
                      <a:pt x="2117651" y="7119"/>
                      <a:pt x="2141439" y="596"/>
                      <a:pt x="2170510" y="596"/>
                    </a:cubicBezTo>
                    <a:close/>
                    <a:moveTo>
                      <a:pt x="3686920" y="298"/>
                    </a:moveTo>
                    <a:cubicBezTo>
                      <a:pt x="3701505" y="298"/>
                      <a:pt x="3715396" y="1613"/>
                      <a:pt x="3728592" y="4242"/>
                    </a:cubicBezTo>
                    <a:cubicBezTo>
                      <a:pt x="3741788" y="6871"/>
                      <a:pt x="3756472" y="12105"/>
                      <a:pt x="3772645" y="19943"/>
                    </a:cubicBezTo>
                    <a:lnTo>
                      <a:pt x="3772645" y="71884"/>
                    </a:lnTo>
                    <a:lnTo>
                      <a:pt x="3766245" y="71884"/>
                    </a:lnTo>
                    <a:cubicBezTo>
                      <a:pt x="3763467" y="69801"/>
                      <a:pt x="3759399" y="66849"/>
                      <a:pt x="3754041" y="63029"/>
                    </a:cubicBezTo>
                    <a:cubicBezTo>
                      <a:pt x="3748683" y="59209"/>
                      <a:pt x="3743524" y="55960"/>
                      <a:pt x="3738563" y="53281"/>
                    </a:cubicBezTo>
                    <a:cubicBezTo>
                      <a:pt x="3732808" y="50106"/>
                      <a:pt x="3726086" y="47377"/>
                      <a:pt x="3718397" y="45095"/>
                    </a:cubicBezTo>
                    <a:cubicBezTo>
                      <a:pt x="3710708" y="42813"/>
                      <a:pt x="3702546" y="41672"/>
                      <a:pt x="3693914" y="41672"/>
                    </a:cubicBezTo>
                    <a:cubicBezTo>
                      <a:pt x="3683794" y="41672"/>
                      <a:pt x="3674616" y="43161"/>
                      <a:pt x="3666381" y="46137"/>
                    </a:cubicBezTo>
                    <a:cubicBezTo>
                      <a:pt x="3658146" y="49114"/>
                      <a:pt x="3650754" y="53678"/>
                      <a:pt x="3644206" y="59829"/>
                    </a:cubicBezTo>
                    <a:cubicBezTo>
                      <a:pt x="3637955" y="65782"/>
                      <a:pt x="3633019" y="73348"/>
                      <a:pt x="3629398" y="82526"/>
                    </a:cubicBezTo>
                    <a:cubicBezTo>
                      <a:pt x="3625776" y="91703"/>
                      <a:pt x="3623965" y="102295"/>
                      <a:pt x="3623965" y="114300"/>
                    </a:cubicBezTo>
                    <a:cubicBezTo>
                      <a:pt x="3623965" y="138807"/>
                      <a:pt x="3630464" y="157560"/>
                      <a:pt x="3643462" y="170557"/>
                    </a:cubicBezTo>
                    <a:cubicBezTo>
                      <a:pt x="3656460" y="183555"/>
                      <a:pt x="3675658" y="190054"/>
                      <a:pt x="3701058" y="190054"/>
                    </a:cubicBezTo>
                    <a:cubicBezTo>
                      <a:pt x="3703241" y="190054"/>
                      <a:pt x="3705647" y="190004"/>
                      <a:pt x="3708276" y="189905"/>
                    </a:cubicBezTo>
                    <a:cubicBezTo>
                      <a:pt x="3710906" y="189806"/>
                      <a:pt x="3713312" y="189657"/>
                      <a:pt x="3715495" y="189459"/>
                    </a:cubicBezTo>
                    <a:lnTo>
                      <a:pt x="3715495" y="146001"/>
                    </a:lnTo>
                    <a:lnTo>
                      <a:pt x="3671293" y="146001"/>
                    </a:lnTo>
                    <a:lnTo>
                      <a:pt x="3671293" y="104180"/>
                    </a:lnTo>
                    <a:lnTo>
                      <a:pt x="3773538" y="104180"/>
                    </a:lnTo>
                    <a:lnTo>
                      <a:pt x="3773538" y="213569"/>
                    </a:lnTo>
                    <a:cubicBezTo>
                      <a:pt x="3763616" y="217438"/>
                      <a:pt x="3750469" y="221283"/>
                      <a:pt x="3734098" y="225103"/>
                    </a:cubicBezTo>
                    <a:cubicBezTo>
                      <a:pt x="3717727" y="228923"/>
                      <a:pt x="3701406" y="230833"/>
                      <a:pt x="3685134" y="230833"/>
                    </a:cubicBezTo>
                    <a:cubicBezTo>
                      <a:pt x="3647430" y="230833"/>
                      <a:pt x="3617913" y="220588"/>
                      <a:pt x="3596581" y="200100"/>
                    </a:cubicBezTo>
                    <a:cubicBezTo>
                      <a:pt x="3575249" y="179611"/>
                      <a:pt x="3564583" y="151309"/>
                      <a:pt x="3564583" y="115193"/>
                    </a:cubicBezTo>
                    <a:cubicBezTo>
                      <a:pt x="3564583" y="80764"/>
                      <a:pt x="3575348" y="53008"/>
                      <a:pt x="3596879" y="31924"/>
                    </a:cubicBezTo>
                    <a:cubicBezTo>
                      <a:pt x="3618409" y="10840"/>
                      <a:pt x="3648423" y="298"/>
                      <a:pt x="3686920" y="298"/>
                    </a:cubicBezTo>
                    <a:close/>
                    <a:moveTo>
                      <a:pt x="4145459" y="0"/>
                    </a:moveTo>
                    <a:cubicBezTo>
                      <a:pt x="4169966" y="0"/>
                      <a:pt x="4189413" y="5412"/>
                      <a:pt x="4203800" y="16237"/>
                    </a:cubicBezTo>
                    <a:cubicBezTo>
                      <a:pt x="4218186" y="27061"/>
                      <a:pt x="4225380" y="41213"/>
                      <a:pt x="4225380" y="58692"/>
                    </a:cubicBezTo>
                    <a:cubicBezTo>
                      <a:pt x="4225380" y="68721"/>
                      <a:pt x="4223916" y="77584"/>
                      <a:pt x="4220990" y="85280"/>
                    </a:cubicBezTo>
                    <a:cubicBezTo>
                      <a:pt x="4218062" y="92976"/>
                      <a:pt x="4213920" y="99655"/>
                      <a:pt x="4208562" y="105315"/>
                    </a:cubicBezTo>
                    <a:cubicBezTo>
                      <a:pt x="4203204" y="110977"/>
                      <a:pt x="4196780" y="116042"/>
                      <a:pt x="4189289" y="120510"/>
                    </a:cubicBezTo>
                    <a:cubicBezTo>
                      <a:pt x="4181798" y="124979"/>
                      <a:pt x="4173340" y="129051"/>
                      <a:pt x="4163914" y="132725"/>
                    </a:cubicBezTo>
                    <a:lnTo>
                      <a:pt x="4163914" y="166688"/>
                    </a:lnTo>
                    <a:lnTo>
                      <a:pt x="4111526" y="166688"/>
                    </a:lnTo>
                    <a:lnTo>
                      <a:pt x="4111526" y="116489"/>
                    </a:lnTo>
                    <a:cubicBezTo>
                      <a:pt x="4118571" y="114600"/>
                      <a:pt x="4124946" y="112663"/>
                      <a:pt x="4130650" y="110676"/>
                    </a:cubicBezTo>
                    <a:cubicBezTo>
                      <a:pt x="4136356" y="108689"/>
                      <a:pt x="4142334" y="105461"/>
                      <a:pt x="4148584" y="100990"/>
                    </a:cubicBezTo>
                    <a:cubicBezTo>
                      <a:pt x="4154438" y="97015"/>
                      <a:pt x="4159027" y="92394"/>
                      <a:pt x="4162351" y="87129"/>
                    </a:cubicBezTo>
                    <a:cubicBezTo>
                      <a:pt x="4165675" y="81863"/>
                      <a:pt x="4167337" y="75902"/>
                      <a:pt x="4167337" y="69245"/>
                    </a:cubicBezTo>
                    <a:cubicBezTo>
                      <a:pt x="4167337" y="59309"/>
                      <a:pt x="4164137" y="52230"/>
                      <a:pt x="4157738" y="48007"/>
                    </a:cubicBezTo>
                    <a:cubicBezTo>
                      <a:pt x="4151338" y="43784"/>
                      <a:pt x="4142334" y="41672"/>
                      <a:pt x="4130725" y="41672"/>
                    </a:cubicBezTo>
                    <a:cubicBezTo>
                      <a:pt x="4123582" y="41672"/>
                      <a:pt x="4115520" y="43210"/>
                      <a:pt x="4106540" y="46286"/>
                    </a:cubicBezTo>
                    <a:cubicBezTo>
                      <a:pt x="4097561" y="49362"/>
                      <a:pt x="4089351" y="53330"/>
                      <a:pt x="4081910" y="58192"/>
                    </a:cubicBezTo>
                    <a:lnTo>
                      <a:pt x="4075956" y="58192"/>
                    </a:lnTo>
                    <a:lnTo>
                      <a:pt x="4075956" y="12800"/>
                    </a:lnTo>
                    <a:cubicBezTo>
                      <a:pt x="4082306" y="10121"/>
                      <a:pt x="4092080" y="7318"/>
                      <a:pt x="4105276" y="4391"/>
                    </a:cubicBezTo>
                    <a:cubicBezTo>
                      <a:pt x="4118472" y="1464"/>
                      <a:pt x="4131866" y="0"/>
                      <a:pt x="4145459" y="0"/>
                    </a:cubicBezTo>
                    <a:close/>
                    <a:moveTo>
                      <a:pt x="3173909" y="0"/>
                    </a:moveTo>
                    <a:cubicBezTo>
                      <a:pt x="3209429" y="0"/>
                      <a:pt x="3237360" y="10344"/>
                      <a:pt x="3257699" y="31031"/>
                    </a:cubicBezTo>
                    <a:cubicBezTo>
                      <a:pt x="3278039" y="51718"/>
                      <a:pt x="3288209" y="79871"/>
                      <a:pt x="3288209" y="115491"/>
                    </a:cubicBezTo>
                    <a:cubicBezTo>
                      <a:pt x="3288209" y="150813"/>
                      <a:pt x="3278089" y="178867"/>
                      <a:pt x="3257848" y="199653"/>
                    </a:cubicBezTo>
                    <a:cubicBezTo>
                      <a:pt x="3237608" y="220440"/>
                      <a:pt x="3209628" y="230833"/>
                      <a:pt x="3173909" y="230833"/>
                    </a:cubicBezTo>
                    <a:cubicBezTo>
                      <a:pt x="3138290" y="230833"/>
                      <a:pt x="3110360" y="220440"/>
                      <a:pt x="3090119" y="199653"/>
                    </a:cubicBezTo>
                    <a:cubicBezTo>
                      <a:pt x="3069878" y="178867"/>
                      <a:pt x="3059758" y="150813"/>
                      <a:pt x="3059758" y="115491"/>
                    </a:cubicBezTo>
                    <a:cubicBezTo>
                      <a:pt x="3059758" y="79871"/>
                      <a:pt x="3069878" y="51718"/>
                      <a:pt x="3090119" y="31031"/>
                    </a:cubicBezTo>
                    <a:cubicBezTo>
                      <a:pt x="3110360" y="10344"/>
                      <a:pt x="3138290" y="0"/>
                      <a:pt x="3173909" y="0"/>
                    </a:cubicBezTo>
                    <a:close/>
                    <a:moveTo>
                      <a:pt x="1145084" y="0"/>
                    </a:moveTo>
                    <a:cubicBezTo>
                      <a:pt x="1180604" y="0"/>
                      <a:pt x="1208534" y="10344"/>
                      <a:pt x="1228874" y="31031"/>
                    </a:cubicBezTo>
                    <a:cubicBezTo>
                      <a:pt x="1249214" y="51718"/>
                      <a:pt x="1259384" y="79871"/>
                      <a:pt x="1259384" y="115491"/>
                    </a:cubicBezTo>
                    <a:cubicBezTo>
                      <a:pt x="1259384" y="150813"/>
                      <a:pt x="1249264" y="178867"/>
                      <a:pt x="1229023" y="199653"/>
                    </a:cubicBezTo>
                    <a:cubicBezTo>
                      <a:pt x="1208782" y="220440"/>
                      <a:pt x="1180803" y="230833"/>
                      <a:pt x="1145084" y="230833"/>
                    </a:cubicBezTo>
                    <a:cubicBezTo>
                      <a:pt x="1109464" y="230833"/>
                      <a:pt x="1081534" y="220440"/>
                      <a:pt x="1061294" y="199653"/>
                    </a:cubicBezTo>
                    <a:cubicBezTo>
                      <a:pt x="1041053" y="178867"/>
                      <a:pt x="1030933" y="150813"/>
                      <a:pt x="1030933" y="115491"/>
                    </a:cubicBezTo>
                    <a:cubicBezTo>
                      <a:pt x="1030933" y="79871"/>
                      <a:pt x="1041053" y="51718"/>
                      <a:pt x="1061294" y="31031"/>
                    </a:cubicBezTo>
                    <a:cubicBezTo>
                      <a:pt x="1081534" y="10344"/>
                      <a:pt x="1109464" y="0"/>
                      <a:pt x="1145084" y="0"/>
                    </a:cubicBezTo>
                    <a:close/>
                  </a:path>
                </a:pathLst>
              </a:custGeom>
              <a:solidFill>
                <a:srgbClr val="E5342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6A5F605-7D64-4394-9047-BCBBA80F69CE}"/>
              </a:ext>
            </a:extLst>
          </p:cNvPr>
          <p:cNvSpPr/>
          <p:nvPr/>
        </p:nvSpPr>
        <p:spPr>
          <a:xfrm>
            <a:off x="9828023" y="1324509"/>
            <a:ext cx="4522977" cy="396516"/>
          </a:xfrm>
          <a:prstGeom prst="roundRect">
            <a:avLst/>
          </a:prstGeom>
          <a:solidFill>
            <a:srgbClr val="43BFA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WATERFALL (TRADITIONAL)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DB1E23D-51EB-4F8C-B629-3A81C2ED10F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95903" y="963315"/>
            <a:ext cx="1571308" cy="15713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C8E967-27A8-4DE8-A4A0-6C797C3C7748}"/>
              </a:ext>
            </a:extLst>
          </p:cNvPr>
          <p:cNvSpPr txBox="1"/>
          <p:nvPr/>
        </p:nvSpPr>
        <p:spPr>
          <a:xfrm>
            <a:off x="10027510" y="1673865"/>
            <a:ext cx="432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546E7A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Project Management Metaphor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AF401B-E630-4718-9105-1174A5112050}"/>
              </a:ext>
            </a:extLst>
          </p:cNvPr>
          <p:cNvGrpSpPr/>
          <p:nvPr/>
        </p:nvGrpSpPr>
        <p:grpSpPr>
          <a:xfrm>
            <a:off x="9860685" y="2030434"/>
            <a:ext cx="1045793" cy="901544"/>
            <a:chOff x="10027511" y="2402315"/>
            <a:chExt cx="1045793" cy="90154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F43D42D-A433-4BE6-923C-1698075ED37F}"/>
                </a:ext>
              </a:extLst>
            </p:cNvPr>
            <p:cNvGrpSpPr/>
            <p:nvPr/>
          </p:nvGrpSpPr>
          <p:grpSpPr>
            <a:xfrm>
              <a:off x="10027511" y="2402315"/>
              <a:ext cx="1045793" cy="901544"/>
              <a:chOff x="10027511" y="2362896"/>
              <a:chExt cx="1045793" cy="901544"/>
            </a:xfrm>
          </p:grpSpPr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1D7F5AAC-4BF6-4557-985D-EB75384ABCA7}"/>
                  </a:ext>
                </a:extLst>
              </p:cNvPr>
              <p:cNvSpPr/>
              <p:nvPr/>
            </p:nvSpPr>
            <p:spPr>
              <a:xfrm flipV="1">
                <a:off x="10027511" y="3056742"/>
                <a:ext cx="1045793" cy="207698"/>
              </a:xfrm>
              <a:custGeom>
                <a:avLst/>
                <a:gdLst>
                  <a:gd name="connsiteX0" fmla="*/ 120465 w 1045793"/>
                  <a:gd name="connsiteY0" fmla="*/ 207698 h 207698"/>
                  <a:gd name="connsiteX1" fmla="*/ 925327 w 1045793"/>
                  <a:gd name="connsiteY1" fmla="*/ 207698 h 207698"/>
                  <a:gd name="connsiteX2" fmla="*/ 951843 w 1045793"/>
                  <a:gd name="connsiteY2" fmla="*/ 161980 h 207698"/>
                  <a:gd name="connsiteX3" fmla="*/ 951845 w 1045793"/>
                  <a:gd name="connsiteY3" fmla="*/ 161980 h 207698"/>
                  <a:gd name="connsiteX4" fmla="*/ 1045793 w 1045793"/>
                  <a:gd name="connsiteY4" fmla="*/ 0 h 207698"/>
                  <a:gd name="connsiteX5" fmla="*/ 0 w 1045793"/>
                  <a:gd name="connsiteY5" fmla="*/ 0 h 207698"/>
                  <a:gd name="connsiteX6" fmla="*/ 93948 w 1045793"/>
                  <a:gd name="connsiteY6" fmla="*/ 161979 h 207698"/>
                  <a:gd name="connsiteX7" fmla="*/ 93948 w 1045793"/>
                  <a:gd name="connsiteY7" fmla="*/ 161979 h 207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5793" h="207698">
                    <a:moveTo>
                      <a:pt x="120465" y="207698"/>
                    </a:moveTo>
                    <a:lnTo>
                      <a:pt x="925327" y="207698"/>
                    </a:lnTo>
                    <a:lnTo>
                      <a:pt x="951843" y="161980"/>
                    </a:lnTo>
                    <a:lnTo>
                      <a:pt x="951845" y="161980"/>
                    </a:lnTo>
                    <a:lnTo>
                      <a:pt x="1045793" y="0"/>
                    </a:lnTo>
                    <a:lnTo>
                      <a:pt x="0" y="0"/>
                    </a:lnTo>
                    <a:lnTo>
                      <a:pt x="93948" y="161979"/>
                    </a:lnTo>
                    <a:lnTo>
                      <a:pt x="93948" y="161979"/>
                    </a:ln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B00129C5-67B2-4625-988C-3A9951D6F3CC}"/>
                  </a:ext>
                </a:extLst>
              </p:cNvPr>
              <p:cNvSpPr/>
              <p:nvPr/>
            </p:nvSpPr>
            <p:spPr>
              <a:xfrm flipV="1">
                <a:off x="10366288" y="2362896"/>
                <a:ext cx="368238" cy="317446"/>
              </a:xfrm>
              <a:custGeom>
                <a:avLst/>
                <a:gdLst>
                  <a:gd name="connsiteX0" fmla="*/ 184119 w 368238"/>
                  <a:gd name="connsiteY0" fmla="*/ 317446 h 317446"/>
                  <a:gd name="connsiteX1" fmla="*/ 368238 w 368238"/>
                  <a:gd name="connsiteY1" fmla="*/ 0 h 317446"/>
                  <a:gd name="connsiteX2" fmla="*/ 0 w 368238"/>
                  <a:gd name="connsiteY2" fmla="*/ 0 h 317446"/>
                  <a:gd name="connsiteX3" fmla="*/ 184119 w 368238"/>
                  <a:gd name="connsiteY3" fmla="*/ 317446 h 317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8238" h="317446">
                    <a:moveTo>
                      <a:pt x="184119" y="317446"/>
                    </a:moveTo>
                    <a:lnTo>
                      <a:pt x="368238" y="0"/>
                    </a:lnTo>
                    <a:lnTo>
                      <a:pt x="0" y="0"/>
                    </a:lnTo>
                    <a:lnTo>
                      <a:pt x="184119" y="317446"/>
                    </a:lnTo>
                    <a:close/>
                  </a:path>
                </a:pathLst>
              </a:custGeom>
              <a:solidFill>
                <a:srgbClr val="0C74C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71DAD124-6481-4CBE-95CF-2F8BE38DFC4F}"/>
                  </a:ext>
                </a:extLst>
              </p:cNvPr>
              <p:cNvSpPr/>
              <p:nvPr/>
            </p:nvSpPr>
            <p:spPr>
              <a:xfrm flipV="1">
                <a:off x="10255184" y="2680342"/>
                <a:ext cx="590447" cy="191560"/>
              </a:xfrm>
              <a:custGeom>
                <a:avLst/>
                <a:gdLst>
                  <a:gd name="connsiteX0" fmla="*/ 111104 w 590447"/>
                  <a:gd name="connsiteY0" fmla="*/ 191560 h 191560"/>
                  <a:gd name="connsiteX1" fmla="*/ 479342 w 590447"/>
                  <a:gd name="connsiteY1" fmla="*/ 191560 h 191560"/>
                  <a:gd name="connsiteX2" fmla="*/ 505859 w 590447"/>
                  <a:gd name="connsiteY2" fmla="*/ 145841 h 191560"/>
                  <a:gd name="connsiteX3" fmla="*/ 505860 w 590447"/>
                  <a:gd name="connsiteY3" fmla="*/ 145841 h 191560"/>
                  <a:gd name="connsiteX4" fmla="*/ 590447 w 590447"/>
                  <a:gd name="connsiteY4" fmla="*/ 0 h 191560"/>
                  <a:gd name="connsiteX5" fmla="*/ 0 w 590447"/>
                  <a:gd name="connsiteY5" fmla="*/ 0 h 191560"/>
                  <a:gd name="connsiteX6" fmla="*/ 84588 w 590447"/>
                  <a:gd name="connsiteY6" fmla="*/ 145841 h 191560"/>
                  <a:gd name="connsiteX7" fmla="*/ 84587 w 590447"/>
                  <a:gd name="connsiteY7" fmla="*/ 145841 h 191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0447" h="191560">
                    <a:moveTo>
                      <a:pt x="111104" y="191560"/>
                    </a:moveTo>
                    <a:lnTo>
                      <a:pt x="479342" y="191560"/>
                    </a:lnTo>
                    <a:lnTo>
                      <a:pt x="505859" y="145841"/>
                    </a:lnTo>
                    <a:lnTo>
                      <a:pt x="505860" y="145841"/>
                    </a:lnTo>
                    <a:lnTo>
                      <a:pt x="590447" y="0"/>
                    </a:lnTo>
                    <a:lnTo>
                      <a:pt x="0" y="0"/>
                    </a:lnTo>
                    <a:lnTo>
                      <a:pt x="84588" y="145841"/>
                    </a:lnTo>
                    <a:lnTo>
                      <a:pt x="84587" y="145841"/>
                    </a:lnTo>
                    <a:close/>
                  </a:path>
                </a:pathLst>
              </a:custGeom>
              <a:solidFill>
                <a:srgbClr val="1E92F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1DBF344E-07ED-4441-ABB1-F87C413B5FB1}"/>
                  </a:ext>
                </a:extLst>
              </p:cNvPr>
              <p:cNvSpPr/>
              <p:nvPr/>
            </p:nvSpPr>
            <p:spPr>
              <a:xfrm flipV="1">
                <a:off x="10147976" y="2871902"/>
                <a:ext cx="804862" cy="184840"/>
              </a:xfrm>
              <a:custGeom>
                <a:avLst/>
                <a:gdLst>
                  <a:gd name="connsiteX0" fmla="*/ 107208 w 804862"/>
                  <a:gd name="connsiteY0" fmla="*/ 184840 h 184840"/>
                  <a:gd name="connsiteX1" fmla="*/ 697655 w 804862"/>
                  <a:gd name="connsiteY1" fmla="*/ 184840 h 184840"/>
                  <a:gd name="connsiteX2" fmla="*/ 724172 w 804862"/>
                  <a:gd name="connsiteY2" fmla="*/ 139121 h 184840"/>
                  <a:gd name="connsiteX3" fmla="*/ 724171 w 804862"/>
                  <a:gd name="connsiteY3" fmla="*/ 139121 h 184840"/>
                  <a:gd name="connsiteX4" fmla="*/ 804862 w 804862"/>
                  <a:gd name="connsiteY4" fmla="*/ 0 h 184840"/>
                  <a:gd name="connsiteX5" fmla="*/ 0 w 804862"/>
                  <a:gd name="connsiteY5" fmla="*/ 0 h 184840"/>
                  <a:gd name="connsiteX6" fmla="*/ 80690 w 804862"/>
                  <a:gd name="connsiteY6" fmla="*/ 139121 h 184840"/>
                  <a:gd name="connsiteX7" fmla="*/ 80691 w 804862"/>
                  <a:gd name="connsiteY7" fmla="*/ 139121 h 18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04862" h="184840">
                    <a:moveTo>
                      <a:pt x="107208" y="184840"/>
                    </a:moveTo>
                    <a:lnTo>
                      <a:pt x="697655" y="184840"/>
                    </a:lnTo>
                    <a:lnTo>
                      <a:pt x="724172" y="139121"/>
                    </a:lnTo>
                    <a:lnTo>
                      <a:pt x="724171" y="139121"/>
                    </a:lnTo>
                    <a:lnTo>
                      <a:pt x="804862" y="0"/>
                    </a:lnTo>
                    <a:lnTo>
                      <a:pt x="0" y="0"/>
                    </a:lnTo>
                    <a:lnTo>
                      <a:pt x="80690" y="139121"/>
                    </a:lnTo>
                    <a:lnTo>
                      <a:pt x="80691" y="139121"/>
                    </a:lnTo>
                    <a:close/>
                  </a:path>
                </a:pathLst>
              </a:custGeom>
              <a:solidFill>
                <a:srgbClr val="4DA9F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6EC3DF-1B34-4970-A0E4-8A28CF065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50782" y="2785115"/>
              <a:ext cx="370055" cy="369332"/>
            </a:xfrm>
            <a:prstGeom prst="rect">
              <a:avLst/>
            </a:prstGeom>
          </p:spPr>
        </p:pic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449551AA-2EDC-47A9-8104-E45299AB0134}"/>
              </a:ext>
            </a:extLst>
          </p:cNvPr>
          <p:cNvSpPr txBox="1"/>
          <p:nvPr/>
        </p:nvSpPr>
        <p:spPr>
          <a:xfrm>
            <a:off x="10027510" y="2113841"/>
            <a:ext cx="432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546E7A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a.k.a</a:t>
            </a:r>
            <a:endParaRPr lang="en-US" sz="1600" dirty="0">
              <a:solidFill>
                <a:srgbClr val="546E7A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US" sz="1600" dirty="0">
                <a:solidFill>
                  <a:srgbClr val="546E7A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Plan-Driven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04EAE2B0-BB2C-44CF-BB34-7D94EEFF9EC9}"/>
              </a:ext>
            </a:extLst>
          </p:cNvPr>
          <p:cNvSpPr txBox="1"/>
          <p:nvPr/>
        </p:nvSpPr>
        <p:spPr>
          <a:xfrm>
            <a:off x="10527227" y="2609718"/>
            <a:ext cx="4323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546E7A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Build around paradigm of process</a:t>
            </a:r>
          </a:p>
        </p:txBody>
      </p:sp>
      <p:sp>
        <p:nvSpPr>
          <p:cNvPr id="218" name="Rectangle: Rounded Corners 217">
            <a:extLst>
              <a:ext uri="{FF2B5EF4-FFF2-40B4-BE49-F238E27FC236}">
                <a16:creationId xmlns:a16="http://schemas.microsoft.com/office/drawing/2014/main" id="{5A77ED4C-DA23-4ED7-8C51-1B1FD26E6C3A}"/>
              </a:ext>
            </a:extLst>
          </p:cNvPr>
          <p:cNvSpPr/>
          <p:nvPr/>
        </p:nvSpPr>
        <p:spPr>
          <a:xfrm>
            <a:off x="9828023" y="3070219"/>
            <a:ext cx="5118900" cy="299386"/>
          </a:xfrm>
          <a:prstGeom prst="roundRect">
            <a:avLst/>
          </a:prstGeom>
          <a:solidFill>
            <a:srgbClr val="43BFA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DEFINED PROCESS CONTROL MODEL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CC72BCB-1240-4801-8FC8-128FB765713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33362" y="3482322"/>
            <a:ext cx="524477" cy="524477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AA69122B-531D-4348-BE1B-4DD1A3344261}"/>
              </a:ext>
            </a:extLst>
          </p:cNvPr>
          <p:cNvSpPr txBox="1"/>
          <p:nvPr/>
        </p:nvSpPr>
        <p:spPr>
          <a:xfrm>
            <a:off x="9433944" y="3956644"/>
            <a:ext cx="14665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546E7A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All work is understood before execution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B79733-5027-4E50-AFAF-4E2021DF94C1}"/>
              </a:ext>
            </a:extLst>
          </p:cNvPr>
          <p:cNvGrpSpPr/>
          <p:nvPr/>
        </p:nvGrpSpPr>
        <p:grpSpPr>
          <a:xfrm>
            <a:off x="11146690" y="3532475"/>
            <a:ext cx="2091262" cy="1024333"/>
            <a:chOff x="11043880" y="3810020"/>
            <a:chExt cx="2091262" cy="102433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7E8095B-E9B3-4694-B221-9E34D0444243}"/>
                </a:ext>
              </a:extLst>
            </p:cNvPr>
            <p:cNvSpPr/>
            <p:nvPr/>
          </p:nvSpPr>
          <p:spPr>
            <a:xfrm rot="2905493">
              <a:off x="11367791" y="3839364"/>
              <a:ext cx="349464" cy="349464"/>
            </a:xfrm>
            <a:prstGeom prst="rect">
              <a:avLst/>
            </a:prstGeom>
            <a:solidFill>
              <a:srgbClr val="0202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7FBBACE6-CA60-44FD-8A56-F315625CE69D}"/>
                </a:ext>
              </a:extLst>
            </p:cNvPr>
            <p:cNvSpPr/>
            <p:nvPr/>
          </p:nvSpPr>
          <p:spPr>
            <a:xfrm rot="2905493">
              <a:off x="12349679" y="3839364"/>
              <a:ext cx="349464" cy="349464"/>
            </a:xfrm>
            <a:prstGeom prst="rect">
              <a:avLst/>
            </a:prstGeom>
            <a:solidFill>
              <a:srgbClr val="0202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Equals 35">
              <a:extLst>
                <a:ext uri="{FF2B5EF4-FFF2-40B4-BE49-F238E27FC236}">
                  <a16:creationId xmlns:a16="http://schemas.microsoft.com/office/drawing/2014/main" id="{DB7C399F-3D08-432C-92EF-83320FD48A57}"/>
                </a:ext>
              </a:extLst>
            </p:cNvPr>
            <p:cNvSpPr/>
            <p:nvPr/>
          </p:nvSpPr>
          <p:spPr>
            <a:xfrm>
              <a:off x="11756270" y="3810020"/>
              <a:ext cx="553206" cy="424170"/>
            </a:xfrm>
            <a:prstGeom prst="mathEqual">
              <a:avLst>
                <a:gd name="adj1" fmla="val 23520"/>
                <a:gd name="adj2" fmla="val 1641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EE7838C4-0CBE-4A28-A944-BF5B737CAC17}"/>
                </a:ext>
              </a:extLst>
            </p:cNvPr>
            <p:cNvSpPr txBox="1"/>
            <p:nvPr/>
          </p:nvSpPr>
          <p:spPr>
            <a:xfrm>
              <a:off x="11043880" y="4234189"/>
              <a:ext cx="209126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546E7A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Given a well-defined set of inputs, the same outputs are generated every time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0686C440-C864-4952-9ACE-3B03C15E791B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26803" y="3412635"/>
            <a:ext cx="594164" cy="594164"/>
          </a:xfrm>
          <a:prstGeom prst="rect">
            <a:avLst/>
          </a:prstGeom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E9A12FE1-2833-47D5-BDD2-5C8625055446}"/>
              </a:ext>
            </a:extLst>
          </p:cNvPr>
          <p:cNvSpPr txBox="1"/>
          <p:nvPr/>
        </p:nvSpPr>
        <p:spPr>
          <a:xfrm>
            <a:off x="13384183" y="3956644"/>
            <a:ext cx="16794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546E7A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Follow the pre-determined steps to get known results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86FBBD1-CBAA-4728-A918-16CAEC404C5F}"/>
              </a:ext>
            </a:extLst>
          </p:cNvPr>
          <p:cNvCxnSpPr/>
          <p:nvPr/>
        </p:nvCxnSpPr>
        <p:spPr>
          <a:xfrm>
            <a:off x="9190892" y="4757993"/>
            <a:ext cx="587269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3" name="Rectangle: Rounded Corners 222">
            <a:extLst>
              <a:ext uri="{FF2B5EF4-FFF2-40B4-BE49-F238E27FC236}">
                <a16:creationId xmlns:a16="http://schemas.microsoft.com/office/drawing/2014/main" id="{B067C1EB-7303-455F-AC8D-5CE99622174B}"/>
              </a:ext>
            </a:extLst>
          </p:cNvPr>
          <p:cNvSpPr/>
          <p:nvPr/>
        </p:nvSpPr>
        <p:spPr>
          <a:xfrm>
            <a:off x="9828023" y="4914015"/>
            <a:ext cx="4522977" cy="431018"/>
          </a:xfrm>
          <a:prstGeom prst="roundRect">
            <a:avLst/>
          </a:prstGeom>
          <a:solidFill>
            <a:srgbClr val="43BFA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AGILE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DADABDE-B800-4ACC-BDB9-E9AE4D95BE7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flipH="1">
            <a:off x="8743059" y="4887833"/>
            <a:ext cx="1828326" cy="914163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869369DF-83B9-4C29-8112-46800367325C}"/>
              </a:ext>
            </a:extLst>
          </p:cNvPr>
          <p:cNvGrpSpPr/>
          <p:nvPr/>
        </p:nvGrpSpPr>
        <p:grpSpPr>
          <a:xfrm>
            <a:off x="14021710" y="5413384"/>
            <a:ext cx="1045793" cy="901544"/>
            <a:chOff x="14021710" y="5413384"/>
            <a:chExt cx="1045793" cy="901544"/>
          </a:xfrm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C8DC37C4-C21A-47BE-9756-C87D7816C351}"/>
                </a:ext>
              </a:extLst>
            </p:cNvPr>
            <p:cNvGrpSpPr/>
            <p:nvPr/>
          </p:nvGrpSpPr>
          <p:grpSpPr>
            <a:xfrm>
              <a:off x="14021710" y="5413384"/>
              <a:ext cx="1045793" cy="901544"/>
              <a:chOff x="10027511" y="2362896"/>
              <a:chExt cx="1045793" cy="901544"/>
            </a:xfrm>
          </p:grpSpPr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6825AF4A-5E41-49F9-A254-94FDF583FB1A}"/>
                  </a:ext>
                </a:extLst>
              </p:cNvPr>
              <p:cNvSpPr/>
              <p:nvPr/>
            </p:nvSpPr>
            <p:spPr>
              <a:xfrm flipV="1">
                <a:off x="10027511" y="3056742"/>
                <a:ext cx="1045793" cy="207698"/>
              </a:xfrm>
              <a:custGeom>
                <a:avLst/>
                <a:gdLst>
                  <a:gd name="connsiteX0" fmla="*/ 120465 w 1045793"/>
                  <a:gd name="connsiteY0" fmla="*/ 207698 h 207698"/>
                  <a:gd name="connsiteX1" fmla="*/ 925327 w 1045793"/>
                  <a:gd name="connsiteY1" fmla="*/ 207698 h 207698"/>
                  <a:gd name="connsiteX2" fmla="*/ 951843 w 1045793"/>
                  <a:gd name="connsiteY2" fmla="*/ 161980 h 207698"/>
                  <a:gd name="connsiteX3" fmla="*/ 951845 w 1045793"/>
                  <a:gd name="connsiteY3" fmla="*/ 161980 h 207698"/>
                  <a:gd name="connsiteX4" fmla="*/ 1045793 w 1045793"/>
                  <a:gd name="connsiteY4" fmla="*/ 0 h 207698"/>
                  <a:gd name="connsiteX5" fmla="*/ 0 w 1045793"/>
                  <a:gd name="connsiteY5" fmla="*/ 0 h 207698"/>
                  <a:gd name="connsiteX6" fmla="*/ 93948 w 1045793"/>
                  <a:gd name="connsiteY6" fmla="*/ 161979 h 207698"/>
                  <a:gd name="connsiteX7" fmla="*/ 93948 w 1045793"/>
                  <a:gd name="connsiteY7" fmla="*/ 161979 h 207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5793" h="207698">
                    <a:moveTo>
                      <a:pt x="120465" y="207698"/>
                    </a:moveTo>
                    <a:lnTo>
                      <a:pt x="925327" y="207698"/>
                    </a:lnTo>
                    <a:lnTo>
                      <a:pt x="951843" y="161980"/>
                    </a:lnTo>
                    <a:lnTo>
                      <a:pt x="951845" y="161980"/>
                    </a:lnTo>
                    <a:lnTo>
                      <a:pt x="1045793" y="0"/>
                    </a:lnTo>
                    <a:lnTo>
                      <a:pt x="0" y="0"/>
                    </a:lnTo>
                    <a:lnTo>
                      <a:pt x="93948" y="161979"/>
                    </a:lnTo>
                    <a:lnTo>
                      <a:pt x="93948" y="161979"/>
                    </a:ln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D197CF8C-D8FA-4DA2-BB7B-5E32222B1F38}"/>
                  </a:ext>
                </a:extLst>
              </p:cNvPr>
              <p:cNvSpPr/>
              <p:nvPr/>
            </p:nvSpPr>
            <p:spPr>
              <a:xfrm flipV="1">
                <a:off x="10366288" y="2362896"/>
                <a:ext cx="368238" cy="317446"/>
              </a:xfrm>
              <a:custGeom>
                <a:avLst/>
                <a:gdLst>
                  <a:gd name="connsiteX0" fmla="*/ 184119 w 368238"/>
                  <a:gd name="connsiteY0" fmla="*/ 317446 h 317446"/>
                  <a:gd name="connsiteX1" fmla="*/ 368238 w 368238"/>
                  <a:gd name="connsiteY1" fmla="*/ 0 h 317446"/>
                  <a:gd name="connsiteX2" fmla="*/ 0 w 368238"/>
                  <a:gd name="connsiteY2" fmla="*/ 0 h 317446"/>
                  <a:gd name="connsiteX3" fmla="*/ 184119 w 368238"/>
                  <a:gd name="connsiteY3" fmla="*/ 317446 h 317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8238" h="317446">
                    <a:moveTo>
                      <a:pt x="184119" y="317446"/>
                    </a:moveTo>
                    <a:lnTo>
                      <a:pt x="368238" y="0"/>
                    </a:lnTo>
                    <a:lnTo>
                      <a:pt x="0" y="0"/>
                    </a:lnTo>
                    <a:lnTo>
                      <a:pt x="184119" y="317446"/>
                    </a:lnTo>
                    <a:close/>
                  </a:path>
                </a:pathLst>
              </a:custGeom>
              <a:solidFill>
                <a:srgbClr val="0C74C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66D431DA-DC06-4F71-9E5E-E8EB45D57AC1}"/>
                  </a:ext>
                </a:extLst>
              </p:cNvPr>
              <p:cNvSpPr/>
              <p:nvPr/>
            </p:nvSpPr>
            <p:spPr>
              <a:xfrm flipV="1">
                <a:off x="10255184" y="2680342"/>
                <a:ext cx="590447" cy="191560"/>
              </a:xfrm>
              <a:custGeom>
                <a:avLst/>
                <a:gdLst>
                  <a:gd name="connsiteX0" fmla="*/ 111104 w 590447"/>
                  <a:gd name="connsiteY0" fmla="*/ 191560 h 191560"/>
                  <a:gd name="connsiteX1" fmla="*/ 479342 w 590447"/>
                  <a:gd name="connsiteY1" fmla="*/ 191560 h 191560"/>
                  <a:gd name="connsiteX2" fmla="*/ 505859 w 590447"/>
                  <a:gd name="connsiteY2" fmla="*/ 145841 h 191560"/>
                  <a:gd name="connsiteX3" fmla="*/ 505860 w 590447"/>
                  <a:gd name="connsiteY3" fmla="*/ 145841 h 191560"/>
                  <a:gd name="connsiteX4" fmla="*/ 590447 w 590447"/>
                  <a:gd name="connsiteY4" fmla="*/ 0 h 191560"/>
                  <a:gd name="connsiteX5" fmla="*/ 0 w 590447"/>
                  <a:gd name="connsiteY5" fmla="*/ 0 h 191560"/>
                  <a:gd name="connsiteX6" fmla="*/ 84588 w 590447"/>
                  <a:gd name="connsiteY6" fmla="*/ 145841 h 191560"/>
                  <a:gd name="connsiteX7" fmla="*/ 84587 w 590447"/>
                  <a:gd name="connsiteY7" fmla="*/ 145841 h 191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0447" h="191560">
                    <a:moveTo>
                      <a:pt x="111104" y="191560"/>
                    </a:moveTo>
                    <a:lnTo>
                      <a:pt x="479342" y="191560"/>
                    </a:lnTo>
                    <a:lnTo>
                      <a:pt x="505859" y="145841"/>
                    </a:lnTo>
                    <a:lnTo>
                      <a:pt x="505860" y="145841"/>
                    </a:lnTo>
                    <a:lnTo>
                      <a:pt x="590447" y="0"/>
                    </a:lnTo>
                    <a:lnTo>
                      <a:pt x="0" y="0"/>
                    </a:lnTo>
                    <a:lnTo>
                      <a:pt x="84588" y="145841"/>
                    </a:lnTo>
                    <a:lnTo>
                      <a:pt x="84587" y="145841"/>
                    </a:lnTo>
                    <a:close/>
                  </a:path>
                </a:pathLst>
              </a:custGeom>
              <a:solidFill>
                <a:srgbClr val="1E92F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A519BE2B-42F7-432F-A70B-0CB750F6EE2F}"/>
                  </a:ext>
                </a:extLst>
              </p:cNvPr>
              <p:cNvSpPr/>
              <p:nvPr/>
            </p:nvSpPr>
            <p:spPr>
              <a:xfrm flipV="1">
                <a:off x="10147976" y="2871902"/>
                <a:ext cx="804862" cy="184840"/>
              </a:xfrm>
              <a:custGeom>
                <a:avLst/>
                <a:gdLst>
                  <a:gd name="connsiteX0" fmla="*/ 107208 w 804862"/>
                  <a:gd name="connsiteY0" fmla="*/ 184840 h 184840"/>
                  <a:gd name="connsiteX1" fmla="*/ 697655 w 804862"/>
                  <a:gd name="connsiteY1" fmla="*/ 184840 h 184840"/>
                  <a:gd name="connsiteX2" fmla="*/ 724172 w 804862"/>
                  <a:gd name="connsiteY2" fmla="*/ 139121 h 184840"/>
                  <a:gd name="connsiteX3" fmla="*/ 724171 w 804862"/>
                  <a:gd name="connsiteY3" fmla="*/ 139121 h 184840"/>
                  <a:gd name="connsiteX4" fmla="*/ 804862 w 804862"/>
                  <a:gd name="connsiteY4" fmla="*/ 0 h 184840"/>
                  <a:gd name="connsiteX5" fmla="*/ 0 w 804862"/>
                  <a:gd name="connsiteY5" fmla="*/ 0 h 184840"/>
                  <a:gd name="connsiteX6" fmla="*/ 80690 w 804862"/>
                  <a:gd name="connsiteY6" fmla="*/ 139121 h 184840"/>
                  <a:gd name="connsiteX7" fmla="*/ 80691 w 804862"/>
                  <a:gd name="connsiteY7" fmla="*/ 139121 h 18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04862" h="184840">
                    <a:moveTo>
                      <a:pt x="107208" y="184840"/>
                    </a:moveTo>
                    <a:lnTo>
                      <a:pt x="697655" y="184840"/>
                    </a:lnTo>
                    <a:lnTo>
                      <a:pt x="724172" y="139121"/>
                    </a:lnTo>
                    <a:lnTo>
                      <a:pt x="724171" y="139121"/>
                    </a:lnTo>
                    <a:lnTo>
                      <a:pt x="804862" y="0"/>
                    </a:lnTo>
                    <a:lnTo>
                      <a:pt x="0" y="0"/>
                    </a:lnTo>
                    <a:lnTo>
                      <a:pt x="80690" y="139121"/>
                    </a:lnTo>
                    <a:lnTo>
                      <a:pt x="80691" y="139121"/>
                    </a:lnTo>
                    <a:close/>
                  </a:path>
                </a:pathLst>
              </a:custGeom>
              <a:solidFill>
                <a:srgbClr val="4DA9F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1741C89-66EB-491E-A085-6E3BC6746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360487" y="5838018"/>
              <a:ext cx="365666" cy="313428"/>
            </a:xfrm>
            <a:prstGeom prst="rect">
              <a:avLst/>
            </a:prstGeom>
          </p:spPr>
        </p:pic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651C3FFC-E277-4151-BF46-3314B30C6AFE}"/>
              </a:ext>
            </a:extLst>
          </p:cNvPr>
          <p:cNvSpPr txBox="1"/>
          <p:nvPr/>
        </p:nvSpPr>
        <p:spPr>
          <a:xfrm>
            <a:off x="9499288" y="5440665"/>
            <a:ext cx="432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546E7A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a.k.a</a:t>
            </a:r>
            <a:endParaRPr lang="en-US" sz="1600" dirty="0">
              <a:solidFill>
                <a:srgbClr val="546E7A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US" sz="1600" dirty="0">
                <a:solidFill>
                  <a:srgbClr val="546E7A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Change-Driven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A908E3F3-1129-4B0D-84DA-FDDB1ABF0D2D}"/>
              </a:ext>
            </a:extLst>
          </p:cNvPr>
          <p:cNvSpPr txBox="1"/>
          <p:nvPr/>
        </p:nvSpPr>
        <p:spPr>
          <a:xfrm>
            <a:off x="9179890" y="5936542"/>
            <a:ext cx="5105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546E7A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Build around paradigm of change/adaptation</a:t>
            </a:r>
          </a:p>
        </p:txBody>
      </p:sp>
      <p:sp>
        <p:nvSpPr>
          <p:cNvPr id="234" name="Rectangle: Rounded Corners 233">
            <a:extLst>
              <a:ext uri="{FF2B5EF4-FFF2-40B4-BE49-F238E27FC236}">
                <a16:creationId xmlns:a16="http://schemas.microsoft.com/office/drawing/2014/main" id="{C5A3C215-3E26-4650-9D87-9DB83AC2BB61}"/>
              </a:ext>
            </a:extLst>
          </p:cNvPr>
          <p:cNvSpPr/>
          <p:nvPr/>
        </p:nvSpPr>
        <p:spPr>
          <a:xfrm>
            <a:off x="9828023" y="6411237"/>
            <a:ext cx="5118900" cy="299386"/>
          </a:xfrm>
          <a:prstGeom prst="roundRect">
            <a:avLst/>
          </a:prstGeom>
          <a:solidFill>
            <a:srgbClr val="43BFA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EMPIRICAL (ADAPTIVE) PROCESS CONTROL MODEL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3D04D6D-3EB0-41CC-8543-EEE80656B79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20302811">
            <a:off x="10067486" y="6831510"/>
            <a:ext cx="408044" cy="408044"/>
          </a:xfrm>
          <a:prstGeom prst="rect">
            <a:avLst/>
          </a:prstGeom>
        </p:spPr>
      </p:pic>
      <p:sp>
        <p:nvSpPr>
          <p:cNvPr id="235" name="TextBox 234">
            <a:extLst>
              <a:ext uri="{FF2B5EF4-FFF2-40B4-BE49-F238E27FC236}">
                <a16:creationId xmlns:a16="http://schemas.microsoft.com/office/drawing/2014/main" id="{9BB8C43D-303C-4768-99D1-6161192ABD46}"/>
              </a:ext>
            </a:extLst>
          </p:cNvPr>
          <p:cNvSpPr txBox="1"/>
          <p:nvPr/>
        </p:nvSpPr>
        <p:spPr>
          <a:xfrm>
            <a:off x="9433944" y="7182387"/>
            <a:ext cx="1466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546E7A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Frequent inspection and adaptation occurs as work proceeds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7712502-9D60-49A4-A75F-4FFF5052C7E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1130142">
            <a:off x="11878517" y="6754719"/>
            <a:ext cx="514331" cy="548620"/>
          </a:xfrm>
          <a:prstGeom prst="rect">
            <a:avLst/>
          </a:prstGeom>
        </p:spPr>
      </p:pic>
      <p:sp>
        <p:nvSpPr>
          <p:cNvPr id="236" name="TextBox 235">
            <a:extLst>
              <a:ext uri="{FF2B5EF4-FFF2-40B4-BE49-F238E27FC236}">
                <a16:creationId xmlns:a16="http://schemas.microsoft.com/office/drawing/2014/main" id="{A84C790F-8FD4-4343-9A44-5AD19A838B3B}"/>
              </a:ext>
            </a:extLst>
          </p:cNvPr>
          <p:cNvSpPr txBox="1"/>
          <p:nvPr/>
        </p:nvSpPr>
        <p:spPr>
          <a:xfrm>
            <a:off x="11194333" y="7271799"/>
            <a:ext cx="18896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546E7A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Processes are accepted as imperfectly defined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A8D071A-8B39-4F6F-9F47-4499E8741D3C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372" b="9372"/>
          <a:stretch/>
        </p:blipFill>
        <p:spPr>
          <a:xfrm>
            <a:off x="13926803" y="6815132"/>
            <a:ext cx="490850" cy="49085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351B4A1-2134-4AA7-B1B1-50E6FD4A862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284903" y="6844551"/>
            <a:ext cx="494537" cy="494537"/>
          </a:xfrm>
          <a:prstGeom prst="rect">
            <a:avLst/>
          </a:prstGeom>
        </p:spPr>
      </p:pic>
      <p:sp>
        <p:nvSpPr>
          <p:cNvPr id="237" name="TextBox 236">
            <a:extLst>
              <a:ext uri="{FF2B5EF4-FFF2-40B4-BE49-F238E27FC236}">
                <a16:creationId xmlns:a16="http://schemas.microsoft.com/office/drawing/2014/main" id="{C09D426E-8AC3-4420-B62D-B05AAF1956DF}"/>
              </a:ext>
            </a:extLst>
          </p:cNvPr>
          <p:cNvSpPr txBox="1"/>
          <p:nvPr/>
        </p:nvSpPr>
        <p:spPr>
          <a:xfrm>
            <a:off x="13197326" y="7271799"/>
            <a:ext cx="18896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546E7A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Outputs are often unpredictable and unrepeatable</a:t>
            </a:r>
          </a:p>
        </p:txBody>
      </p:sp>
      <p:sp>
        <p:nvSpPr>
          <p:cNvPr id="239" name="Rectangle: Rounded Corners 238">
            <a:extLst>
              <a:ext uri="{FF2B5EF4-FFF2-40B4-BE49-F238E27FC236}">
                <a16:creationId xmlns:a16="http://schemas.microsoft.com/office/drawing/2014/main" id="{483BA3B2-F1B7-49EC-BECE-B13B340210E9}"/>
              </a:ext>
            </a:extLst>
          </p:cNvPr>
          <p:cNvSpPr/>
          <p:nvPr/>
        </p:nvSpPr>
        <p:spPr>
          <a:xfrm>
            <a:off x="249582" y="8338261"/>
            <a:ext cx="9487326" cy="299386"/>
          </a:xfrm>
          <a:prstGeom prst="roundRect">
            <a:avLst/>
          </a:prstGeom>
          <a:solidFill>
            <a:srgbClr val="43BFA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AGILE IS ABOUT DELIVERING “BEST POSSIBLE VALUE” NOT MAXIMUM POSSIBLE VALUE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20B0BCB-9AA8-4EFC-8B60-62B106AB43E0}"/>
              </a:ext>
            </a:extLst>
          </p:cNvPr>
          <p:cNvSpPr txBox="1"/>
          <p:nvPr/>
        </p:nvSpPr>
        <p:spPr>
          <a:xfrm>
            <a:off x="1148694" y="8812420"/>
            <a:ext cx="1466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546E7A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That’s why most Agile approaches define Project Vision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E8EC3F0E-714F-4FB2-A04A-7A1B40CDCB5C}"/>
              </a:ext>
            </a:extLst>
          </p:cNvPr>
          <p:cNvSpPr txBox="1"/>
          <p:nvPr/>
        </p:nvSpPr>
        <p:spPr>
          <a:xfrm>
            <a:off x="3730597" y="8821326"/>
            <a:ext cx="20804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546E7A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Focusing on value delivery not on fixed product definition or strict adherence to plan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060EA7F-FE7A-46E4-B99E-B95459A6BF8A}"/>
              </a:ext>
            </a:extLst>
          </p:cNvPr>
          <p:cNvSpPr txBox="1"/>
          <p:nvPr/>
        </p:nvSpPr>
        <p:spPr>
          <a:xfrm>
            <a:off x="6926419" y="8827971"/>
            <a:ext cx="20804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546E7A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Agile is about focusing on business value/outcome, not strictly project plan/output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530144AD-733A-4119-B540-39A194BBDCDC}"/>
              </a:ext>
            </a:extLst>
          </p:cNvPr>
          <p:cNvSpPr/>
          <p:nvPr/>
        </p:nvSpPr>
        <p:spPr>
          <a:xfrm>
            <a:off x="2880451" y="8932657"/>
            <a:ext cx="594571" cy="658110"/>
          </a:xfrm>
          <a:prstGeom prst="chevron">
            <a:avLst/>
          </a:prstGeom>
          <a:solidFill>
            <a:srgbClr val="2B7D7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5" name="Arrow: Chevron 164">
            <a:extLst>
              <a:ext uri="{FF2B5EF4-FFF2-40B4-BE49-F238E27FC236}">
                <a16:creationId xmlns:a16="http://schemas.microsoft.com/office/drawing/2014/main" id="{E05FE6C1-9272-4CB0-AAB1-30703D27A761}"/>
              </a:ext>
            </a:extLst>
          </p:cNvPr>
          <p:cNvSpPr/>
          <p:nvPr/>
        </p:nvSpPr>
        <p:spPr>
          <a:xfrm>
            <a:off x="6109804" y="8932657"/>
            <a:ext cx="594571" cy="658110"/>
          </a:xfrm>
          <a:prstGeom prst="chevron">
            <a:avLst/>
          </a:prstGeom>
          <a:solidFill>
            <a:srgbClr val="2B7D7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ABEF17B-E3F3-48FA-93B6-4F178CC300AA}"/>
              </a:ext>
            </a:extLst>
          </p:cNvPr>
          <p:cNvSpPr txBox="1"/>
          <p:nvPr/>
        </p:nvSpPr>
        <p:spPr>
          <a:xfrm>
            <a:off x="3027241" y="627189"/>
            <a:ext cx="2498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rgbClr val="546E7A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“People don’t know what they want until you show it to them”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89B813-4B95-401A-B0E5-77D2A2F7A94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97206" y="505640"/>
            <a:ext cx="644600" cy="733002"/>
          </a:xfrm>
          <a:prstGeom prst="rect">
            <a:avLst/>
          </a:prstGeom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id="{995DA448-4851-49AD-80BD-C99B1D5DF0B8}"/>
              </a:ext>
            </a:extLst>
          </p:cNvPr>
          <p:cNvSpPr txBox="1"/>
          <p:nvPr/>
        </p:nvSpPr>
        <p:spPr>
          <a:xfrm>
            <a:off x="3027241" y="967001"/>
            <a:ext cx="2498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>
                <a:solidFill>
                  <a:srgbClr val="546E7A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(Steve Jobs, 1955-2011)</a:t>
            </a:r>
          </a:p>
        </p:txBody>
      </p:sp>
      <p:pic>
        <p:nvPicPr>
          <p:cNvPr id="202" name="Picture 201">
            <a:extLst>
              <a:ext uri="{FF2B5EF4-FFF2-40B4-BE49-F238E27FC236}">
                <a16:creationId xmlns:a16="http://schemas.microsoft.com/office/drawing/2014/main" id="{DBB991B6-232C-4B89-B836-A3EE8CC44899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t="7951" b="14860"/>
          <a:stretch/>
        </p:blipFill>
        <p:spPr>
          <a:xfrm>
            <a:off x="13642078" y="8241350"/>
            <a:ext cx="1698260" cy="164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18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</Words>
  <Application>Microsoft Office PowerPoint</Application>
  <PresentationFormat>Custom</PresentationFormat>
  <Paragraphs>41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</vt:lpstr>
      <vt:lpstr>Office Theme</vt:lpstr>
      <vt:lpstr>PowerPoint Presentation</vt:lpstr>
    </vt:vector>
  </TitlesOfParts>
  <Manager/>
  <Company>Spun Laboratories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Victor Bonacci</dc:creator>
  <cp:keywords/>
  <dc:description/>
  <cp:lastModifiedBy>J Nandihal, Sukeerti</cp:lastModifiedBy>
  <cp:revision>119</cp:revision>
  <dcterms:created xsi:type="dcterms:W3CDTF">2014-07-27T17:51:43Z</dcterms:created>
  <dcterms:modified xsi:type="dcterms:W3CDTF">2018-11-20T04:05:39Z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-603087270</vt:i4>
  </property>
  <property fmtid="{D5CDD505-2E9C-101B-9397-08002B2CF9AE}" pid="3" name="_NewReviewCycle">
    <vt:lpwstr/>
  </property>
  <property fmtid="{D5CDD505-2E9C-101B-9397-08002B2CF9AE}" pid="4" name="_EmailSubject">
    <vt:lpwstr>Agile day posters</vt:lpwstr>
  </property>
  <property fmtid="{D5CDD505-2E9C-101B-9397-08002B2CF9AE}" pid="5" name="_AuthorEmail">
    <vt:lpwstr>babu.s@atos.net</vt:lpwstr>
  </property>
  <property fmtid="{D5CDD505-2E9C-101B-9397-08002B2CF9AE}" pid="6" name="_AuthorEmailDisplayName">
    <vt:lpwstr>S, BABU</vt:lpwstr>
  </property>
  <property fmtid="{D5CDD505-2E9C-101B-9397-08002B2CF9AE}" pid="7" name="_PreviousAdHocReviewCycleID">
    <vt:i4>-1828267687</vt:i4>
  </property>
</Properties>
</file>